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63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0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691991745306646E-2"/>
          <c:y val="0.16906255468066494"/>
          <c:w val="0.95331309731321756"/>
          <c:h val="0.66841119860017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00000"/>
                    <a:satMod val="137000"/>
                  </a:schemeClr>
                </a:gs>
                <a:gs pos="71000">
                  <a:schemeClr val="accent2">
                    <a:shade val="98000"/>
                    <a:satMod val="137000"/>
                  </a:schemeClr>
                </a:gs>
                <a:gs pos="100000">
                  <a:schemeClr val="accent2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72-47D6-91B5-B08EA9A0FA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00000"/>
                    <a:satMod val="137000"/>
                  </a:schemeClr>
                </a:gs>
                <a:gs pos="71000">
                  <a:schemeClr val="accent3">
                    <a:shade val="98000"/>
                    <a:satMod val="137000"/>
                  </a:schemeClr>
                </a:gs>
                <a:gs pos="100000">
                  <a:schemeClr val="accent3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2-47D6-91B5-B08EA9A0F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25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3/4/2024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3/4/2024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Tips for IELTS Writing Test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Academic Writing Test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6600" dirty="0"/>
              <a:t>Test duration = 60 minutes</a:t>
            </a:r>
          </a:p>
          <a:p>
            <a:r>
              <a:rPr lang="en-US" sz="6600" dirty="0"/>
              <a:t>Two part format :</a:t>
            </a:r>
          </a:p>
          <a:p>
            <a:pPr marL="0" indent="0">
              <a:buNone/>
            </a:pPr>
            <a:r>
              <a:rPr lang="en-US" sz="6600" dirty="0"/>
              <a:t>    Task 1, 20 minutes- </a:t>
            </a:r>
          </a:p>
          <a:p>
            <a:pPr marL="0" indent="0">
              <a:buNone/>
            </a:pPr>
            <a:r>
              <a:rPr lang="en-US" sz="6600" dirty="0"/>
              <a:t>    1/3 of score</a:t>
            </a:r>
          </a:p>
          <a:p>
            <a:pPr marL="0" indent="0">
              <a:buNone/>
            </a:pPr>
            <a:r>
              <a:rPr lang="en-US" sz="6600" dirty="0"/>
              <a:t>    Task 2, 40 minutes- </a:t>
            </a:r>
          </a:p>
          <a:p>
            <a:pPr marL="0" indent="0">
              <a:buNone/>
            </a:pPr>
            <a:r>
              <a:rPr lang="en-US" sz="6600" dirty="0"/>
              <a:t>    2/3 of score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Task 1: Summarize and report information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78589"/>
              </p:ext>
            </p:extLst>
          </p:nvPr>
        </p:nvGraphicFramePr>
        <p:xfrm>
          <a:off x="5785338" y="2461846"/>
          <a:ext cx="5301762" cy="371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3AF5145-9A6B-42A9-64B1-C79C26A8CD6B}"/>
              </a:ext>
            </a:extLst>
          </p:cNvPr>
          <p:cNvSpPr txBox="1"/>
          <p:nvPr/>
        </p:nvSpPr>
        <p:spPr>
          <a:xfrm>
            <a:off x="1529862" y="1846384"/>
            <a:ext cx="35872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will be presented a graph, table, chart, map or diagram and will be required to review or compare data, describe an object or stages in a process, describe how something functions, etc.</a:t>
            </a: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Tips- Task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874BF6-E04E-FC98-94A2-F0CC5588561D}"/>
              </a:ext>
            </a:extLst>
          </p:cNvPr>
          <p:cNvSpPr txBox="1"/>
          <p:nvPr/>
        </p:nvSpPr>
        <p:spPr>
          <a:xfrm>
            <a:off x="939363" y="1304925"/>
            <a:ext cx="9980681" cy="1027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Pay attention to time limit (20 minutes) and minimum word limit (150 words). Aim for 170-190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Make sure you are comparing relevant (important) information from the data, you do </a:t>
            </a:r>
            <a:r>
              <a:rPr lang="en-US" sz="2800" b="1" dirty="0"/>
              <a:t>not</a:t>
            </a:r>
            <a:r>
              <a:rPr lang="en-US" sz="2800" dirty="0"/>
              <a:t> have to write about all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 the first paragraph, write an introduction by paraphrasing the question using synonyms. Then, write an overview 2-4 main trends without detail or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Organize the data and write two paragraphs one for each detail to support your main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2: Write an Essay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138" y="1600200"/>
            <a:ext cx="3730137" cy="4572000"/>
          </a:xfrm>
        </p:spPr>
        <p:txBody>
          <a:bodyPr>
            <a:noAutofit/>
          </a:bodyPr>
          <a:lstStyle/>
          <a:p>
            <a:r>
              <a:rPr lang="en-US" sz="4000" dirty="0"/>
              <a:t>You will write an essay giving your opinion, advantages and </a:t>
            </a:r>
            <a:r>
              <a:rPr lang="en-US" sz="4000" dirty="0" err="1"/>
              <a:t>disadvantages,discuss</a:t>
            </a:r>
            <a:r>
              <a:rPr lang="en-US" sz="4000" dirty="0"/>
              <a:t> both points of view or problem and solution 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Tips- Task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874BF6-E04E-FC98-94A2-F0CC5588561D}"/>
              </a:ext>
            </a:extLst>
          </p:cNvPr>
          <p:cNvSpPr txBox="1"/>
          <p:nvPr/>
        </p:nvSpPr>
        <p:spPr>
          <a:xfrm>
            <a:off x="791307" y="1547445"/>
            <a:ext cx="10673862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Pay attention to time limit (40 minutes) and minimum word limit (250 words). Aim for 270-290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Take time (5 minutes) at the beginning to plan the essay structure. Write an outline including introduction, supporting ideas and examples (2 or 3) and conclusion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Make sure you write in full sentences and your ideas are well organized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Take time (5 minutes) to reread and edit your essay at the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C6E38-99AD-4983-D1EC-3B51082D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EEFB3-CCAA-69DC-6038-D60DE1EB7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You will be assessed in four areas: </a:t>
            </a:r>
          </a:p>
          <a:p>
            <a:r>
              <a:rPr lang="en-US" b="0" i="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Task Achievement (25%) </a:t>
            </a:r>
          </a:p>
          <a:p>
            <a:r>
              <a:rPr lang="en-US" b="0" i="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Coherence and Cohesion (25%) </a:t>
            </a:r>
          </a:p>
          <a:p>
            <a:r>
              <a:rPr lang="en-US" b="0" i="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Lexical Resource (25%) </a:t>
            </a:r>
          </a:p>
          <a:p>
            <a:r>
              <a:rPr lang="en-US" b="0" i="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Grammatical Range and Accuracy (25%)</a:t>
            </a:r>
          </a:p>
          <a:p>
            <a:endParaRPr lang="en-US" dirty="0">
              <a:solidFill>
                <a:srgbClr val="4D5968"/>
              </a:solidFill>
              <a:latin typeface="Nunito Sans" panose="020F0502020204030204" pitchFamily="2" charset="0"/>
            </a:endParaRPr>
          </a:p>
          <a:p>
            <a:r>
              <a:rPr lang="en-US" b="0" i="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Remember quality is more im</a:t>
            </a:r>
            <a:r>
              <a:rPr lang="en-US" dirty="0">
                <a:solidFill>
                  <a:srgbClr val="4D5968"/>
                </a:solidFill>
                <a:latin typeface="Nunito Sans" panose="020F0502020204030204" pitchFamily="2" charset="0"/>
              </a:rPr>
              <a:t>portant than quantity and organization is key!</a:t>
            </a:r>
            <a:endParaRPr lang="en-US" b="0" i="0" dirty="0">
              <a:solidFill>
                <a:srgbClr val="4D5968"/>
              </a:solidFill>
              <a:effectLst/>
              <a:latin typeface="Nunito Sans" panose="020F05020202040302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9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90</TotalTime>
  <Words>366</Words>
  <Application>Microsoft Office PowerPoint</Application>
  <PresentationFormat>Widescreen</PresentationFormat>
  <Paragraphs>64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Euphemia</vt:lpstr>
      <vt:lpstr>Nunito Sans</vt:lpstr>
      <vt:lpstr>Plantagenet Cherokee</vt:lpstr>
      <vt:lpstr>Wingdings</vt:lpstr>
      <vt:lpstr>Academic Literature 16x9</vt:lpstr>
      <vt:lpstr>Tips for IELTS Writing Test</vt:lpstr>
      <vt:lpstr>Academic Writing Test</vt:lpstr>
      <vt:lpstr>Task 1: Summarize and report information</vt:lpstr>
      <vt:lpstr>Tips- Task 1</vt:lpstr>
      <vt:lpstr>Task 2: Write an Essay</vt:lpstr>
      <vt:lpstr>Tips- Task 2</vt:lpstr>
      <vt:lpstr>Assessment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IELTS Writing Test</dc:title>
  <dc:creator>Ilyse Leland</dc:creator>
  <cp:lastModifiedBy>Ilyse Leland</cp:lastModifiedBy>
  <cp:revision>4</cp:revision>
  <dcterms:created xsi:type="dcterms:W3CDTF">2024-03-04T08:37:52Z</dcterms:created>
  <dcterms:modified xsi:type="dcterms:W3CDTF">2024-03-04T10:08:37Z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