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03" r:id="rId4"/>
  </p:sldMasterIdLst>
  <p:notesMasterIdLst>
    <p:notesMasterId r:id="rId20"/>
  </p:notesMasterIdLst>
  <p:handoutMasterIdLst>
    <p:handoutMasterId r:id="rId21"/>
  </p:handoutMasterIdLst>
  <p:sldIdLst>
    <p:sldId id="276" r:id="rId5"/>
    <p:sldId id="281" r:id="rId6"/>
    <p:sldId id="257" r:id="rId7"/>
    <p:sldId id="256" r:id="rId8"/>
    <p:sldId id="300" r:id="rId9"/>
    <p:sldId id="299" r:id="rId10"/>
    <p:sldId id="283" r:id="rId11"/>
    <p:sldId id="293" r:id="rId12"/>
    <p:sldId id="301" r:id="rId13"/>
    <p:sldId id="294" r:id="rId14"/>
    <p:sldId id="302" r:id="rId15"/>
    <p:sldId id="303" r:id="rId16"/>
    <p:sldId id="298" r:id="rId17"/>
    <p:sldId id="296" r:id="rId18"/>
    <p:sldId id="29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28"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D3C142-A760-475C-B82F-8BB3E032FB29}" v="3" dt="2024-03-11T13:58:59.499"/>
  </p1510:revLst>
</p1510:revInfo>
</file>

<file path=ppt/tableStyles.xml><?xml version="1.0" encoding="utf-8"?>
<a:tblStyleLst xmlns:a="http://schemas.openxmlformats.org/drawingml/2006/main" def="{5FD0F851-EC5A-4D38-B0AD-8093EC10F338}">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06" autoAdjust="0"/>
    <p:restoredTop sz="96327" autoAdjust="0"/>
  </p:normalViewPr>
  <p:slideViewPr>
    <p:cSldViewPr snapToGrid="0">
      <p:cViewPr>
        <p:scale>
          <a:sx n="53" d="100"/>
          <a:sy n="53" d="100"/>
        </p:scale>
        <p:origin x="296" y="64"/>
      </p:cViewPr>
      <p:guideLst>
        <p:guide orient="horz" pos="2928"/>
        <p:guide pos="3840"/>
      </p:guideLst>
    </p:cSldViewPr>
  </p:slideViewPr>
  <p:outlineViewPr>
    <p:cViewPr>
      <p:scale>
        <a:sx n="33" d="100"/>
        <a:sy n="33" d="100"/>
      </p:scale>
      <p:origin x="0" y="-5184"/>
    </p:cViewPr>
  </p:outlineViewPr>
  <p:notesTextViewPr>
    <p:cViewPr>
      <p:scale>
        <a:sx n="1" d="1"/>
        <a:sy n="1" d="1"/>
      </p:scale>
      <p:origin x="0" y="0"/>
    </p:cViewPr>
  </p:notesTextViewPr>
  <p:sorterViewPr>
    <p:cViewPr>
      <p:scale>
        <a:sx n="100" d="100"/>
        <a:sy n="100" d="100"/>
      </p:scale>
      <p:origin x="0" y="-5933"/>
    </p:cViewPr>
  </p:sorterViewPr>
  <p:notesViewPr>
    <p:cSldViewPr snapToGrid="0">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tty Lou Leaver" userId="9d7fd85ac929651e" providerId="LiveId" clId="{47D3C142-A760-475C-B82F-8BB3E032FB29}"/>
    <pc:docChg chg="undo custSel addSld delSld modSld sldOrd">
      <pc:chgData name="Betty Lou Leaver" userId="9d7fd85ac929651e" providerId="LiveId" clId="{47D3C142-A760-475C-B82F-8BB3E032FB29}" dt="2024-03-11T15:23:52.282" v="5111" actId="20577"/>
      <pc:docMkLst>
        <pc:docMk/>
      </pc:docMkLst>
      <pc:sldChg chg="modSp mod ord">
        <pc:chgData name="Betty Lou Leaver" userId="9d7fd85ac929651e" providerId="LiveId" clId="{47D3C142-A760-475C-B82F-8BB3E032FB29}" dt="2024-03-11T13:26:14.238" v="791" actId="14100"/>
        <pc:sldMkLst>
          <pc:docMk/>
          <pc:sldMk cId="975368512" sldId="256"/>
        </pc:sldMkLst>
        <pc:spChg chg="mod">
          <ac:chgData name="Betty Lou Leaver" userId="9d7fd85ac929651e" providerId="LiveId" clId="{47D3C142-A760-475C-B82F-8BB3E032FB29}" dt="2024-03-11T13:26:14.238" v="791" actId="14100"/>
          <ac:spMkLst>
            <pc:docMk/>
            <pc:sldMk cId="975368512" sldId="256"/>
            <ac:spMk id="10" creationId="{903501C3-C301-490F-A129-5C468AEC915D}"/>
          </ac:spMkLst>
        </pc:spChg>
        <pc:spChg chg="mod">
          <ac:chgData name="Betty Lou Leaver" userId="9d7fd85ac929651e" providerId="LiveId" clId="{47D3C142-A760-475C-B82F-8BB3E032FB29}" dt="2024-03-11T13:24:44.719" v="713" actId="313"/>
          <ac:spMkLst>
            <pc:docMk/>
            <pc:sldMk cId="975368512" sldId="256"/>
            <ac:spMk id="11" creationId="{FC3F3DE7-4288-44D0-9E2E-8E5B9936AE7C}"/>
          </ac:spMkLst>
        </pc:spChg>
      </pc:sldChg>
      <pc:sldChg chg="modSp mod">
        <pc:chgData name="Betty Lou Leaver" userId="9d7fd85ac929651e" providerId="LiveId" clId="{47D3C142-A760-475C-B82F-8BB3E032FB29}" dt="2024-03-11T13:10:33.997" v="463" actId="113"/>
        <pc:sldMkLst>
          <pc:docMk/>
          <pc:sldMk cId="4148681317" sldId="257"/>
        </pc:sldMkLst>
        <pc:spChg chg="mod">
          <ac:chgData name="Betty Lou Leaver" userId="9d7fd85ac929651e" providerId="LiveId" clId="{47D3C142-A760-475C-B82F-8BB3E032FB29}" dt="2024-03-11T13:10:33.997" v="463" actId="113"/>
          <ac:spMkLst>
            <pc:docMk/>
            <pc:sldMk cId="4148681317" sldId="257"/>
            <ac:spMk id="13" creationId="{03252AFB-1364-05E7-C423-89DB466EDAD6}"/>
          </ac:spMkLst>
        </pc:spChg>
        <pc:spChg chg="mod">
          <ac:chgData name="Betty Lou Leaver" userId="9d7fd85ac929651e" providerId="LiveId" clId="{47D3C142-A760-475C-B82F-8BB3E032FB29}" dt="2024-03-11T13:06:49.043" v="300" actId="1076"/>
          <ac:spMkLst>
            <pc:docMk/>
            <pc:sldMk cId="4148681317" sldId="257"/>
            <ac:spMk id="16" creationId="{B14C0111-86AA-B377-753D-02A3CA89F8E6}"/>
          </ac:spMkLst>
        </pc:spChg>
      </pc:sldChg>
      <pc:sldChg chg="del">
        <pc:chgData name="Betty Lou Leaver" userId="9d7fd85ac929651e" providerId="LiveId" clId="{47D3C142-A760-475C-B82F-8BB3E032FB29}" dt="2024-03-11T13:45:18.659" v="1240" actId="47"/>
        <pc:sldMkLst>
          <pc:docMk/>
          <pc:sldMk cId="2279421411" sldId="262"/>
        </pc:sldMkLst>
      </pc:sldChg>
      <pc:sldChg chg="del">
        <pc:chgData name="Betty Lou Leaver" userId="9d7fd85ac929651e" providerId="LiveId" clId="{47D3C142-A760-475C-B82F-8BB3E032FB29}" dt="2024-03-11T13:31:19.056" v="880" actId="47"/>
        <pc:sldMkLst>
          <pc:docMk/>
          <pc:sldMk cId="2841478693" sldId="279"/>
        </pc:sldMkLst>
      </pc:sldChg>
      <pc:sldChg chg="modSp mod">
        <pc:chgData name="Betty Lou Leaver" userId="9d7fd85ac929651e" providerId="LiveId" clId="{47D3C142-A760-475C-B82F-8BB3E032FB29}" dt="2024-03-11T13:03:19.312" v="287" actId="255"/>
        <pc:sldMkLst>
          <pc:docMk/>
          <pc:sldMk cId="3429045197" sldId="281"/>
        </pc:sldMkLst>
        <pc:spChg chg="mod">
          <ac:chgData name="Betty Lou Leaver" userId="9d7fd85ac929651e" providerId="LiveId" clId="{47D3C142-A760-475C-B82F-8BB3E032FB29}" dt="2024-03-11T13:03:19.312" v="287" actId="255"/>
          <ac:spMkLst>
            <pc:docMk/>
            <pc:sldMk cId="3429045197" sldId="281"/>
            <ac:spMk id="5" creationId="{5B9CCD2F-6960-1115-4E8A-99C450D747C3}"/>
          </ac:spMkLst>
        </pc:spChg>
      </pc:sldChg>
      <pc:sldChg chg="modSp mod ord">
        <pc:chgData name="Betty Lou Leaver" userId="9d7fd85ac929651e" providerId="LiveId" clId="{47D3C142-A760-475C-B82F-8BB3E032FB29}" dt="2024-03-11T13:35:13.213" v="885" actId="14100"/>
        <pc:sldMkLst>
          <pc:docMk/>
          <pc:sldMk cId="3760724414" sldId="283"/>
        </pc:sldMkLst>
        <pc:spChg chg="mod">
          <ac:chgData name="Betty Lou Leaver" userId="9d7fd85ac929651e" providerId="LiveId" clId="{47D3C142-A760-475C-B82F-8BB3E032FB29}" dt="2024-03-11T13:30:54.799" v="879" actId="20577"/>
          <ac:spMkLst>
            <pc:docMk/>
            <pc:sldMk cId="3760724414" sldId="283"/>
            <ac:spMk id="2" creationId="{CD7DE88C-4518-8DA5-1DFF-70A6558595C0}"/>
          </ac:spMkLst>
        </pc:spChg>
        <pc:spChg chg="mod">
          <ac:chgData name="Betty Lou Leaver" userId="9d7fd85ac929651e" providerId="LiveId" clId="{47D3C142-A760-475C-B82F-8BB3E032FB29}" dt="2024-03-11T13:35:13.213" v="885" actId="14100"/>
          <ac:spMkLst>
            <pc:docMk/>
            <pc:sldMk cId="3760724414" sldId="283"/>
            <ac:spMk id="3" creationId="{AC895DF9-4327-92A6-EB3F-1320895ED53A}"/>
          </ac:spMkLst>
        </pc:spChg>
      </pc:sldChg>
      <pc:sldChg chg="modSp mod">
        <pc:chgData name="Betty Lou Leaver" userId="9d7fd85ac929651e" providerId="LiveId" clId="{47D3C142-A760-475C-B82F-8BB3E032FB29}" dt="2024-03-11T13:41:25.113" v="1221" actId="20577"/>
        <pc:sldMkLst>
          <pc:docMk/>
          <pc:sldMk cId="1735863000" sldId="293"/>
        </pc:sldMkLst>
        <pc:spChg chg="mod">
          <ac:chgData name="Betty Lou Leaver" userId="9d7fd85ac929651e" providerId="LiveId" clId="{47D3C142-A760-475C-B82F-8BB3E032FB29}" dt="2024-03-11T13:36:51.495" v="924" actId="20577"/>
          <ac:spMkLst>
            <pc:docMk/>
            <pc:sldMk cId="1735863000" sldId="293"/>
            <ac:spMk id="2" creationId="{03A38AAD-ED41-A5A5-C08E-89B0C4F54FF8}"/>
          </ac:spMkLst>
        </pc:spChg>
        <pc:spChg chg="mod">
          <ac:chgData name="Betty Lou Leaver" userId="9d7fd85ac929651e" providerId="LiveId" clId="{47D3C142-A760-475C-B82F-8BB3E032FB29}" dt="2024-03-11T13:38:19.414" v="960" actId="20577"/>
          <ac:spMkLst>
            <pc:docMk/>
            <pc:sldMk cId="1735863000" sldId="293"/>
            <ac:spMk id="3" creationId="{D2539837-86F8-E190-7724-905421C336A7}"/>
          </ac:spMkLst>
        </pc:spChg>
        <pc:spChg chg="mod">
          <ac:chgData name="Betty Lou Leaver" userId="9d7fd85ac929651e" providerId="LiveId" clId="{47D3C142-A760-475C-B82F-8BB3E032FB29}" dt="2024-03-11T13:41:25.113" v="1221" actId="20577"/>
          <ac:spMkLst>
            <pc:docMk/>
            <pc:sldMk cId="1735863000" sldId="293"/>
            <ac:spMk id="4" creationId="{D14F103D-6A11-7052-0475-B28F957A9B64}"/>
          </ac:spMkLst>
        </pc:spChg>
      </pc:sldChg>
      <pc:sldChg chg="modSp mod ord">
        <pc:chgData name="Betty Lou Leaver" userId="9d7fd85ac929651e" providerId="LiveId" clId="{47D3C142-A760-475C-B82F-8BB3E032FB29}" dt="2024-03-11T15:08:50.506" v="3354"/>
        <pc:sldMkLst>
          <pc:docMk/>
          <pc:sldMk cId="4115843581" sldId="294"/>
        </pc:sldMkLst>
        <pc:spChg chg="mod">
          <ac:chgData name="Betty Lou Leaver" userId="9d7fd85ac929651e" providerId="LiveId" clId="{47D3C142-A760-475C-B82F-8BB3E032FB29}" dt="2024-03-11T14:56:35.227" v="2570" actId="20577"/>
          <ac:spMkLst>
            <pc:docMk/>
            <pc:sldMk cId="4115843581" sldId="294"/>
            <ac:spMk id="2" creationId="{11A8A76F-D376-79BA-AC5E-A2735E78350F}"/>
          </ac:spMkLst>
        </pc:spChg>
        <pc:spChg chg="mod">
          <ac:chgData name="Betty Lou Leaver" userId="9d7fd85ac929651e" providerId="LiveId" clId="{47D3C142-A760-475C-B82F-8BB3E032FB29}" dt="2024-03-11T15:07:32.112" v="3326" actId="1076"/>
          <ac:spMkLst>
            <pc:docMk/>
            <pc:sldMk cId="4115843581" sldId="294"/>
            <ac:spMk id="3" creationId="{95F5D284-61C4-B17C-FCD3-9FA9070D219C}"/>
          </ac:spMkLst>
        </pc:spChg>
        <pc:spChg chg="mod">
          <ac:chgData name="Betty Lou Leaver" userId="9d7fd85ac929651e" providerId="LiveId" clId="{47D3C142-A760-475C-B82F-8BB3E032FB29}" dt="2024-03-11T15:08:23.075" v="3352" actId="20577"/>
          <ac:spMkLst>
            <pc:docMk/>
            <pc:sldMk cId="4115843581" sldId="294"/>
            <ac:spMk id="4" creationId="{73536F5E-3803-4149-AA66-FD25B8E82CFD}"/>
          </ac:spMkLst>
        </pc:spChg>
      </pc:sldChg>
      <pc:sldChg chg="modSp mod ord">
        <pc:chgData name="Betty Lou Leaver" userId="9d7fd85ac929651e" providerId="LiveId" clId="{47D3C142-A760-475C-B82F-8BB3E032FB29}" dt="2024-03-11T14:11:44.694" v="2017"/>
        <pc:sldMkLst>
          <pc:docMk/>
          <pc:sldMk cId="4198645986" sldId="295"/>
        </pc:sldMkLst>
        <pc:spChg chg="mod">
          <ac:chgData name="Betty Lou Leaver" userId="9d7fd85ac929651e" providerId="LiveId" clId="{47D3C142-A760-475C-B82F-8BB3E032FB29}" dt="2024-03-11T14:09:34.307" v="1802" actId="20577"/>
          <ac:spMkLst>
            <pc:docMk/>
            <pc:sldMk cId="4198645986" sldId="295"/>
            <ac:spMk id="3" creationId="{88352076-65B5-C2DF-1B98-F53DD1D91242}"/>
          </ac:spMkLst>
        </pc:spChg>
        <pc:spChg chg="mod">
          <ac:chgData name="Betty Lou Leaver" userId="9d7fd85ac929651e" providerId="LiveId" clId="{47D3C142-A760-475C-B82F-8BB3E032FB29}" dt="2024-03-11T14:11:34.149" v="2015" actId="122"/>
          <ac:spMkLst>
            <pc:docMk/>
            <pc:sldMk cId="4198645986" sldId="295"/>
            <ac:spMk id="15" creationId="{97B0AC9C-0433-6B83-4743-3A4559BB3E67}"/>
          </ac:spMkLst>
        </pc:spChg>
      </pc:sldChg>
      <pc:sldChg chg="addSp delSp modSp mod ord">
        <pc:chgData name="Betty Lou Leaver" userId="9d7fd85ac929651e" providerId="LiveId" clId="{47D3C142-A760-475C-B82F-8BB3E032FB29}" dt="2024-03-11T15:23:52.282" v="5111" actId="20577"/>
        <pc:sldMkLst>
          <pc:docMk/>
          <pc:sldMk cId="4237191300" sldId="296"/>
        </pc:sldMkLst>
        <pc:spChg chg="del mod">
          <ac:chgData name="Betty Lou Leaver" userId="9d7fd85ac929651e" providerId="LiveId" clId="{47D3C142-A760-475C-B82F-8BB3E032FB29}" dt="2024-03-11T13:44:55.948" v="1238" actId="478"/>
          <ac:spMkLst>
            <pc:docMk/>
            <pc:sldMk cId="4237191300" sldId="296"/>
            <ac:spMk id="2" creationId="{1AEB5714-4BE0-EC6B-90B7-F8A86023F951}"/>
          </ac:spMkLst>
        </pc:spChg>
        <pc:spChg chg="mod">
          <ac:chgData name="Betty Lou Leaver" userId="9d7fd85ac929651e" providerId="LiveId" clId="{47D3C142-A760-475C-B82F-8BB3E032FB29}" dt="2024-03-11T13:46:38.928" v="1267" actId="14100"/>
          <ac:spMkLst>
            <pc:docMk/>
            <pc:sldMk cId="4237191300" sldId="296"/>
            <ac:spMk id="3" creationId="{9D59BDC7-4E05-2A5B-EC80-62CCB3664A9D}"/>
          </ac:spMkLst>
        </pc:spChg>
        <pc:spChg chg="add del mod">
          <ac:chgData name="Betty Lou Leaver" userId="9d7fd85ac929651e" providerId="LiveId" clId="{47D3C142-A760-475C-B82F-8BB3E032FB29}" dt="2024-03-11T13:44:58.267" v="1239" actId="478"/>
          <ac:spMkLst>
            <pc:docMk/>
            <pc:sldMk cId="4237191300" sldId="296"/>
            <ac:spMk id="5" creationId="{1BF2E9A1-A985-2F81-0CAD-D20B73348A4D}"/>
          </ac:spMkLst>
        </pc:spChg>
        <pc:spChg chg="add mod">
          <ac:chgData name="Betty Lou Leaver" userId="9d7fd85ac929651e" providerId="LiveId" clId="{47D3C142-A760-475C-B82F-8BB3E032FB29}" dt="2024-03-11T15:23:52.282" v="5111" actId="20577"/>
          <ac:spMkLst>
            <pc:docMk/>
            <pc:sldMk cId="4237191300" sldId="296"/>
            <ac:spMk id="7" creationId="{BDA814B5-D96B-B4A0-BCE8-109A66593D45}"/>
          </ac:spMkLst>
        </pc:spChg>
        <pc:graphicFrameChg chg="del modGraphic">
          <ac:chgData name="Betty Lou Leaver" userId="9d7fd85ac929651e" providerId="LiveId" clId="{47D3C142-A760-475C-B82F-8BB3E032FB29}" dt="2024-03-11T13:46:44.961" v="1269" actId="478"/>
          <ac:graphicFrameMkLst>
            <pc:docMk/>
            <pc:sldMk cId="4237191300" sldId="296"/>
            <ac:graphicFrameMk id="10" creationId="{87D6886D-B5A1-1F5D-F70E-3462D3F53FF1}"/>
          </ac:graphicFrameMkLst>
        </pc:graphicFrameChg>
      </pc:sldChg>
      <pc:sldChg chg="del">
        <pc:chgData name="Betty Lou Leaver" userId="9d7fd85ac929651e" providerId="LiveId" clId="{47D3C142-A760-475C-B82F-8BB3E032FB29}" dt="2024-03-11T15:20:31.884" v="5011" actId="47"/>
        <pc:sldMkLst>
          <pc:docMk/>
          <pc:sldMk cId="3264145674" sldId="297"/>
        </pc:sldMkLst>
      </pc:sldChg>
      <pc:sldChg chg="modSp mod">
        <pc:chgData name="Betty Lou Leaver" userId="9d7fd85ac929651e" providerId="LiveId" clId="{47D3C142-A760-475C-B82F-8BB3E032FB29}" dt="2024-03-11T13:57:05.825" v="1574" actId="14100"/>
        <pc:sldMkLst>
          <pc:docMk/>
          <pc:sldMk cId="3684793955" sldId="298"/>
        </pc:sldMkLst>
        <pc:spChg chg="mod">
          <ac:chgData name="Betty Lou Leaver" userId="9d7fd85ac929651e" providerId="LiveId" clId="{47D3C142-A760-475C-B82F-8BB3E032FB29}" dt="2024-03-11T13:21:31.357" v="635" actId="20577"/>
          <ac:spMkLst>
            <pc:docMk/>
            <pc:sldMk cId="3684793955" sldId="298"/>
            <ac:spMk id="2" creationId="{819152CD-4C4C-9E44-BE9B-72AB9835E6A9}"/>
          </ac:spMkLst>
        </pc:spChg>
        <pc:spChg chg="mod">
          <ac:chgData name="Betty Lou Leaver" userId="9d7fd85ac929651e" providerId="LiveId" clId="{47D3C142-A760-475C-B82F-8BB3E032FB29}" dt="2024-03-11T13:57:05.825" v="1574" actId="14100"/>
          <ac:spMkLst>
            <pc:docMk/>
            <pc:sldMk cId="3684793955" sldId="298"/>
            <ac:spMk id="3" creationId="{F3F2E30C-1333-5529-886B-FD732D3DCBD3}"/>
          </ac:spMkLst>
        </pc:spChg>
      </pc:sldChg>
      <pc:sldChg chg="new del">
        <pc:chgData name="Betty Lou Leaver" userId="9d7fd85ac929651e" providerId="LiveId" clId="{47D3C142-A760-475C-B82F-8BB3E032FB29}" dt="2024-03-11T13:45:48.343" v="1242" actId="47"/>
        <pc:sldMkLst>
          <pc:docMk/>
          <pc:sldMk cId="628060773" sldId="299"/>
        </pc:sldMkLst>
      </pc:sldChg>
      <pc:sldChg chg="modSp add del mod">
        <pc:chgData name="Betty Lou Leaver" userId="9d7fd85ac929651e" providerId="LiveId" clId="{47D3C142-A760-475C-B82F-8BB3E032FB29}" dt="2024-03-11T14:08:37.275" v="1748" actId="2696"/>
        <pc:sldMkLst>
          <pc:docMk/>
          <pc:sldMk cId="3406622850" sldId="299"/>
        </pc:sldMkLst>
        <pc:spChg chg="mod">
          <ac:chgData name="Betty Lou Leaver" userId="9d7fd85ac929651e" providerId="LiveId" clId="{47D3C142-A760-475C-B82F-8BB3E032FB29}" dt="2024-03-11T13:59:20.898" v="1636" actId="20577"/>
          <ac:spMkLst>
            <pc:docMk/>
            <pc:sldMk cId="3406622850" sldId="299"/>
            <ac:spMk id="10" creationId="{903501C3-C301-490F-A129-5C468AEC915D}"/>
          </ac:spMkLst>
        </pc:spChg>
        <pc:spChg chg="mod">
          <ac:chgData name="Betty Lou Leaver" userId="9d7fd85ac929651e" providerId="LiveId" clId="{47D3C142-A760-475C-B82F-8BB3E032FB29}" dt="2024-03-11T14:02:43.090" v="1660" actId="20577"/>
          <ac:spMkLst>
            <pc:docMk/>
            <pc:sldMk cId="3406622850" sldId="299"/>
            <ac:spMk id="11" creationId="{FC3F3DE7-4288-44D0-9E2E-8E5B9936AE7C}"/>
          </ac:spMkLst>
        </pc:spChg>
      </pc:sldChg>
      <pc:sldChg chg="modSp add mod ord">
        <pc:chgData name="Betty Lou Leaver" userId="9d7fd85ac929651e" providerId="LiveId" clId="{47D3C142-A760-475C-B82F-8BB3E032FB29}" dt="2024-03-11T14:07:29.480" v="1746" actId="20577"/>
        <pc:sldMkLst>
          <pc:docMk/>
          <pc:sldMk cId="291852532" sldId="300"/>
        </pc:sldMkLst>
        <pc:spChg chg="mod">
          <ac:chgData name="Betty Lou Leaver" userId="9d7fd85ac929651e" providerId="LiveId" clId="{47D3C142-A760-475C-B82F-8BB3E032FB29}" dt="2024-03-11T14:07:29.480" v="1746" actId="20577"/>
          <ac:spMkLst>
            <pc:docMk/>
            <pc:sldMk cId="291852532" sldId="300"/>
            <ac:spMk id="2" creationId="{CD7DE88C-4518-8DA5-1DFF-70A6558595C0}"/>
          </ac:spMkLst>
        </pc:spChg>
        <pc:spChg chg="mod">
          <ac:chgData name="Betty Lou Leaver" userId="9d7fd85ac929651e" providerId="LiveId" clId="{47D3C142-A760-475C-B82F-8BB3E032FB29}" dt="2024-03-11T14:07:13.457" v="1739" actId="20577"/>
          <ac:spMkLst>
            <pc:docMk/>
            <pc:sldMk cId="291852532" sldId="300"/>
            <ac:spMk id="3" creationId="{AC895DF9-4327-92A6-EB3F-1320895ED53A}"/>
          </ac:spMkLst>
        </pc:spChg>
      </pc:sldChg>
      <pc:sldChg chg="add del">
        <pc:chgData name="Betty Lou Leaver" userId="9d7fd85ac929651e" providerId="LiveId" clId="{47D3C142-A760-475C-B82F-8BB3E032FB29}" dt="2024-03-11T13:58:59.491" v="1622"/>
        <pc:sldMkLst>
          <pc:docMk/>
          <pc:sldMk cId="1951889938" sldId="300"/>
        </pc:sldMkLst>
      </pc:sldChg>
      <pc:sldChg chg="modSp add mod ord">
        <pc:chgData name="Betty Lou Leaver" userId="9d7fd85ac929651e" providerId="LiveId" clId="{47D3C142-A760-475C-B82F-8BB3E032FB29}" dt="2024-03-11T14:41:22.066" v="2511" actId="20577"/>
        <pc:sldMkLst>
          <pc:docMk/>
          <pc:sldMk cId="1007063394" sldId="301"/>
        </pc:sldMkLst>
        <pc:spChg chg="mod">
          <ac:chgData name="Betty Lou Leaver" userId="9d7fd85ac929651e" providerId="LiveId" clId="{47D3C142-A760-475C-B82F-8BB3E032FB29}" dt="2024-03-11T14:39:35.104" v="2303" actId="20577"/>
          <ac:spMkLst>
            <pc:docMk/>
            <pc:sldMk cId="1007063394" sldId="301"/>
            <ac:spMk id="10" creationId="{903501C3-C301-490F-A129-5C468AEC915D}"/>
          </ac:spMkLst>
        </pc:spChg>
        <pc:spChg chg="mod">
          <ac:chgData name="Betty Lou Leaver" userId="9d7fd85ac929651e" providerId="LiveId" clId="{47D3C142-A760-475C-B82F-8BB3E032FB29}" dt="2024-03-11T14:41:22.066" v="2511" actId="20577"/>
          <ac:spMkLst>
            <pc:docMk/>
            <pc:sldMk cId="1007063394" sldId="301"/>
            <ac:spMk id="11" creationId="{FC3F3DE7-4288-44D0-9E2E-8E5B9936AE7C}"/>
          </ac:spMkLst>
        </pc:spChg>
      </pc:sldChg>
      <pc:sldChg chg="modSp add mod">
        <pc:chgData name="Betty Lou Leaver" userId="9d7fd85ac929651e" providerId="LiveId" clId="{47D3C142-A760-475C-B82F-8BB3E032FB29}" dt="2024-03-11T14:22:35.826" v="2124" actId="113"/>
        <pc:sldMkLst>
          <pc:docMk/>
          <pc:sldMk cId="1352023060" sldId="302"/>
        </pc:sldMkLst>
        <pc:spChg chg="mod">
          <ac:chgData name="Betty Lou Leaver" userId="9d7fd85ac929651e" providerId="LiveId" clId="{47D3C142-A760-475C-B82F-8BB3E032FB29}" dt="2024-03-11T14:19:51.264" v="2093" actId="20577"/>
          <ac:spMkLst>
            <pc:docMk/>
            <pc:sldMk cId="1352023060" sldId="302"/>
            <ac:spMk id="10" creationId="{903501C3-C301-490F-A129-5C468AEC915D}"/>
          </ac:spMkLst>
        </pc:spChg>
        <pc:spChg chg="mod">
          <ac:chgData name="Betty Lou Leaver" userId="9d7fd85ac929651e" providerId="LiveId" clId="{47D3C142-A760-475C-B82F-8BB3E032FB29}" dt="2024-03-11T14:22:35.826" v="2124" actId="113"/>
          <ac:spMkLst>
            <pc:docMk/>
            <pc:sldMk cId="1352023060" sldId="302"/>
            <ac:spMk id="11" creationId="{FC3F3DE7-4288-44D0-9E2E-8E5B9936AE7C}"/>
          </ac:spMkLst>
        </pc:spChg>
      </pc:sldChg>
      <pc:sldChg chg="modSp add mod ord">
        <pc:chgData name="Betty Lou Leaver" userId="9d7fd85ac929651e" providerId="LiveId" clId="{47D3C142-A760-475C-B82F-8BB3E032FB29}" dt="2024-03-11T15:20:13.407" v="5010" actId="114"/>
        <pc:sldMkLst>
          <pc:docMk/>
          <pc:sldMk cId="3219497248" sldId="303"/>
        </pc:sldMkLst>
        <pc:spChg chg="mod">
          <ac:chgData name="Betty Lou Leaver" userId="9d7fd85ac929651e" providerId="LiveId" clId="{47D3C142-A760-475C-B82F-8BB3E032FB29}" dt="2024-03-11T15:09:35.663" v="3410" actId="20577"/>
          <ac:spMkLst>
            <pc:docMk/>
            <pc:sldMk cId="3219497248" sldId="303"/>
            <ac:spMk id="2" creationId="{11A8A76F-D376-79BA-AC5E-A2735E78350F}"/>
          </ac:spMkLst>
        </pc:spChg>
        <pc:spChg chg="mod">
          <ac:chgData name="Betty Lou Leaver" userId="9d7fd85ac929651e" providerId="LiveId" clId="{47D3C142-A760-475C-B82F-8BB3E032FB29}" dt="2024-03-11T15:13:56.376" v="3872" actId="20577"/>
          <ac:spMkLst>
            <pc:docMk/>
            <pc:sldMk cId="3219497248" sldId="303"/>
            <ac:spMk id="3" creationId="{95F5D284-61C4-B17C-FCD3-9FA9070D219C}"/>
          </ac:spMkLst>
        </pc:spChg>
        <pc:spChg chg="mod">
          <ac:chgData name="Betty Lou Leaver" userId="9d7fd85ac929651e" providerId="LiveId" clId="{47D3C142-A760-475C-B82F-8BB3E032FB29}" dt="2024-03-11T15:20:13.407" v="5010" actId="114"/>
          <ac:spMkLst>
            <pc:docMk/>
            <pc:sldMk cId="3219497248" sldId="303"/>
            <ac:spMk id="4" creationId="{73536F5E-3803-4149-AA66-FD25B8E82CFD}"/>
          </ac:spMkLst>
        </pc:spChg>
      </pc:sldChg>
      <pc:sldMasterChg chg="delSldLayout">
        <pc:chgData name="Betty Lou Leaver" userId="9d7fd85ac929651e" providerId="LiveId" clId="{47D3C142-A760-475C-B82F-8BB3E032FB29}" dt="2024-03-11T15:20:31.884" v="5011" actId="47"/>
        <pc:sldMasterMkLst>
          <pc:docMk/>
          <pc:sldMasterMk cId="2488841541" sldId="2147483703"/>
        </pc:sldMasterMkLst>
        <pc:sldLayoutChg chg="del">
          <pc:chgData name="Betty Lou Leaver" userId="9d7fd85ac929651e" providerId="LiveId" clId="{47D3C142-A760-475C-B82F-8BB3E032FB29}" dt="2024-03-11T13:31:19.056" v="880" actId="47"/>
          <pc:sldLayoutMkLst>
            <pc:docMk/>
            <pc:sldMasterMk cId="2488841541" sldId="2147483703"/>
            <pc:sldLayoutMk cId="2900405705" sldId="2147483717"/>
          </pc:sldLayoutMkLst>
        </pc:sldLayoutChg>
        <pc:sldLayoutChg chg="del">
          <pc:chgData name="Betty Lou Leaver" userId="9d7fd85ac929651e" providerId="LiveId" clId="{47D3C142-A760-475C-B82F-8BB3E032FB29}" dt="2024-03-11T15:20:31.884" v="5011" actId="47"/>
          <pc:sldLayoutMkLst>
            <pc:docMk/>
            <pc:sldMasterMk cId="2488841541" sldId="2147483703"/>
            <pc:sldLayoutMk cId="1998052005" sldId="2147483724"/>
          </pc:sldLayoutMkLst>
        </pc:sldLayoutChg>
        <pc:sldLayoutChg chg="del">
          <pc:chgData name="Betty Lou Leaver" userId="9d7fd85ac929651e" providerId="LiveId" clId="{47D3C142-A760-475C-B82F-8BB3E032FB29}" dt="2024-03-11T13:45:18.659" v="1240" actId="47"/>
          <pc:sldLayoutMkLst>
            <pc:docMk/>
            <pc:sldMasterMk cId="2488841541" sldId="2147483703"/>
            <pc:sldLayoutMk cId="2976419055" sldId="2147483725"/>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B022A2D-42FA-4553-8772-8DAE87B7695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FDD895D-FAE0-4BCC-A867-FF4B70D9BF7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568A188-91E3-4091-B70E-E1E6D807C522}" type="datetimeFigureOut">
              <a:rPr lang="en-US" smtClean="0"/>
              <a:t>3/11/2024</a:t>
            </a:fld>
            <a:endParaRPr lang="en-US" dirty="0"/>
          </a:p>
        </p:txBody>
      </p:sp>
      <p:sp>
        <p:nvSpPr>
          <p:cNvPr id="4" name="Footer Placeholder 3">
            <a:extLst>
              <a:ext uri="{FF2B5EF4-FFF2-40B4-BE49-F238E27FC236}">
                <a16:creationId xmlns:a16="http://schemas.microsoft.com/office/drawing/2014/main" id="{4C4706EC-595E-4FD0-9EC4-968864CC931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CF699D8E-A980-43D3-BFB9-0812FFA36AB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C4EE72E-E5A5-44ED-A736-DB8D8EE9B4C6}" type="slidenum">
              <a:rPr lang="en-US" smtClean="0"/>
              <a:t>‹#›</a:t>
            </a:fld>
            <a:endParaRPr lang="en-US" dirty="0"/>
          </a:p>
        </p:txBody>
      </p:sp>
    </p:spTree>
    <p:extLst>
      <p:ext uri="{BB962C8B-B14F-4D97-AF65-F5344CB8AC3E}">
        <p14:creationId xmlns:p14="http://schemas.microsoft.com/office/powerpoint/2010/main" val="39461741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C02412-B176-4E06-823F-C66FEB3E21FB}" type="datetimeFigureOut">
              <a:rPr lang="en-US" smtClean="0"/>
              <a:t>3/11/2024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942FC2-A162-47B3-989B-571A62414964}" type="slidenum">
              <a:rPr lang="en-US" smtClean="0"/>
              <a:t>‹#›</a:t>
            </a:fld>
            <a:endParaRPr lang="en-US" dirty="0"/>
          </a:p>
        </p:txBody>
      </p:sp>
    </p:spTree>
    <p:extLst>
      <p:ext uri="{BB962C8B-B14F-4D97-AF65-F5344CB8AC3E}">
        <p14:creationId xmlns:p14="http://schemas.microsoft.com/office/powerpoint/2010/main" val="3891327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942FC2-A162-47B3-989B-571A62414964}" type="slidenum">
              <a:rPr lang="en-US" smtClean="0"/>
              <a:t>1</a:t>
            </a:fld>
            <a:endParaRPr lang="en-US" dirty="0"/>
          </a:p>
        </p:txBody>
      </p:sp>
    </p:spTree>
    <p:extLst>
      <p:ext uri="{BB962C8B-B14F-4D97-AF65-F5344CB8AC3E}">
        <p14:creationId xmlns:p14="http://schemas.microsoft.com/office/powerpoint/2010/main" val="36309004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942FC2-A162-47B3-989B-571A62414964}" type="slidenum">
              <a:rPr lang="en-US" smtClean="0"/>
              <a:t>10</a:t>
            </a:fld>
            <a:endParaRPr lang="en-US" dirty="0"/>
          </a:p>
        </p:txBody>
      </p:sp>
    </p:spTree>
    <p:extLst>
      <p:ext uri="{BB962C8B-B14F-4D97-AF65-F5344CB8AC3E}">
        <p14:creationId xmlns:p14="http://schemas.microsoft.com/office/powerpoint/2010/main" val="879572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942FC2-A162-47B3-989B-571A62414964}" type="slidenum">
              <a:rPr lang="en-US" smtClean="0"/>
              <a:t>11</a:t>
            </a:fld>
            <a:endParaRPr lang="en-US" dirty="0"/>
          </a:p>
        </p:txBody>
      </p:sp>
    </p:spTree>
    <p:extLst>
      <p:ext uri="{BB962C8B-B14F-4D97-AF65-F5344CB8AC3E}">
        <p14:creationId xmlns:p14="http://schemas.microsoft.com/office/powerpoint/2010/main" val="32611220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942FC2-A162-47B3-989B-571A62414964}" type="slidenum">
              <a:rPr lang="en-US" smtClean="0"/>
              <a:t>12</a:t>
            </a:fld>
            <a:endParaRPr lang="en-US" dirty="0"/>
          </a:p>
        </p:txBody>
      </p:sp>
    </p:spTree>
    <p:extLst>
      <p:ext uri="{BB962C8B-B14F-4D97-AF65-F5344CB8AC3E}">
        <p14:creationId xmlns:p14="http://schemas.microsoft.com/office/powerpoint/2010/main" val="2094767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942FC2-A162-47B3-989B-571A62414964}" type="slidenum">
              <a:rPr lang="en-US" smtClean="0"/>
              <a:t>13</a:t>
            </a:fld>
            <a:endParaRPr lang="en-US" dirty="0"/>
          </a:p>
        </p:txBody>
      </p:sp>
    </p:spTree>
    <p:extLst>
      <p:ext uri="{BB962C8B-B14F-4D97-AF65-F5344CB8AC3E}">
        <p14:creationId xmlns:p14="http://schemas.microsoft.com/office/powerpoint/2010/main" val="5240911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942FC2-A162-47B3-989B-571A62414964}" type="slidenum">
              <a:rPr lang="en-US" smtClean="0"/>
              <a:t>14</a:t>
            </a:fld>
            <a:endParaRPr lang="en-US" dirty="0"/>
          </a:p>
        </p:txBody>
      </p:sp>
    </p:spTree>
    <p:extLst>
      <p:ext uri="{BB962C8B-B14F-4D97-AF65-F5344CB8AC3E}">
        <p14:creationId xmlns:p14="http://schemas.microsoft.com/office/powerpoint/2010/main" val="13597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942FC2-A162-47B3-989B-571A62414964}" type="slidenum">
              <a:rPr lang="en-US" smtClean="0"/>
              <a:t>15</a:t>
            </a:fld>
            <a:endParaRPr lang="en-US" dirty="0"/>
          </a:p>
        </p:txBody>
      </p:sp>
    </p:spTree>
    <p:extLst>
      <p:ext uri="{BB962C8B-B14F-4D97-AF65-F5344CB8AC3E}">
        <p14:creationId xmlns:p14="http://schemas.microsoft.com/office/powerpoint/2010/main" val="2969247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942FC2-A162-47B3-989B-571A62414964}" type="slidenum">
              <a:rPr lang="en-US" smtClean="0"/>
              <a:t>2</a:t>
            </a:fld>
            <a:endParaRPr lang="en-US" dirty="0"/>
          </a:p>
        </p:txBody>
      </p:sp>
    </p:spTree>
    <p:extLst>
      <p:ext uri="{BB962C8B-B14F-4D97-AF65-F5344CB8AC3E}">
        <p14:creationId xmlns:p14="http://schemas.microsoft.com/office/powerpoint/2010/main" val="2284856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942FC2-A162-47B3-989B-571A62414964}" type="slidenum">
              <a:rPr lang="en-US" smtClean="0"/>
              <a:t>3</a:t>
            </a:fld>
            <a:endParaRPr lang="en-US" dirty="0"/>
          </a:p>
        </p:txBody>
      </p:sp>
    </p:spTree>
    <p:extLst>
      <p:ext uri="{BB962C8B-B14F-4D97-AF65-F5344CB8AC3E}">
        <p14:creationId xmlns:p14="http://schemas.microsoft.com/office/powerpoint/2010/main" val="4188800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942FC2-A162-47B3-989B-571A62414964}" type="slidenum">
              <a:rPr lang="en-US" smtClean="0"/>
              <a:t>4</a:t>
            </a:fld>
            <a:endParaRPr lang="en-US" dirty="0"/>
          </a:p>
        </p:txBody>
      </p:sp>
    </p:spTree>
    <p:extLst>
      <p:ext uri="{BB962C8B-B14F-4D97-AF65-F5344CB8AC3E}">
        <p14:creationId xmlns:p14="http://schemas.microsoft.com/office/powerpoint/2010/main" val="4230468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942FC2-A162-47B3-989B-571A62414964}" type="slidenum">
              <a:rPr lang="en-US" smtClean="0"/>
              <a:t>5</a:t>
            </a:fld>
            <a:endParaRPr lang="en-US" dirty="0"/>
          </a:p>
        </p:txBody>
      </p:sp>
    </p:spTree>
    <p:extLst>
      <p:ext uri="{BB962C8B-B14F-4D97-AF65-F5344CB8AC3E}">
        <p14:creationId xmlns:p14="http://schemas.microsoft.com/office/powerpoint/2010/main" val="2320539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942FC2-A162-47B3-989B-571A62414964}" type="slidenum">
              <a:rPr lang="en-US" smtClean="0"/>
              <a:t>6</a:t>
            </a:fld>
            <a:endParaRPr lang="en-US" dirty="0"/>
          </a:p>
        </p:txBody>
      </p:sp>
    </p:spTree>
    <p:extLst>
      <p:ext uri="{BB962C8B-B14F-4D97-AF65-F5344CB8AC3E}">
        <p14:creationId xmlns:p14="http://schemas.microsoft.com/office/powerpoint/2010/main" val="19974785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942FC2-A162-47B3-989B-571A62414964}" type="slidenum">
              <a:rPr lang="en-US" smtClean="0"/>
              <a:t>7</a:t>
            </a:fld>
            <a:endParaRPr lang="en-US" dirty="0"/>
          </a:p>
        </p:txBody>
      </p:sp>
    </p:spTree>
    <p:extLst>
      <p:ext uri="{BB962C8B-B14F-4D97-AF65-F5344CB8AC3E}">
        <p14:creationId xmlns:p14="http://schemas.microsoft.com/office/powerpoint/2010/main" val="1171570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942FC2-A162-47B3-989B-571A62414964}" type="slidenum">
              <a:rPr lang="en-US" smtClean="0"/>
              <a:t>8</a:t>
            </a:fld>
            <a:endParaRPr lang="en-US" dirty="0"/>
          </a:p>
        </p:txBody>
      </p:sp>
    </p:spTree>
    <p:extLst>
      <p:ext uri="{BB962C8B-B14F-4D97-AF65-F5344CB8AC3E}">
        <p14:creationId xmlns:p14="http://schemas.microsoft.com/office/powerpoint/2010/main" val="41035904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942FC2-A162-47B3-989B-571A62414964}" type="slidenum">
              <a:rPr lang="en-US" smtClean="0"/>
              <a:t>9</a:t>
            </a:fld>
            <a:endParaRPr lang="en-US" dirty="0"/>
          </a:p>
        </p:txBody>
      </p:sp>
    </p:spTree>
    <p:extLst>
      <p:ext uri="{BB962C8B-B14F-4D97-AF65-F5344CB8AC3E}">
        <p14:creationId xmlns:p14="http://schemas.microsoft.com/office/powerpoint/2010/main" val="1718327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9798E-90C4-48E6-B39B-37FF65347ABD}"/>
              </a:ext>
            </a:extLst>
          </p:cNvPr>
          <p:cNvSpPr>
            <a:spLocks noGrp="1"/>
          </p:cNvSpPr>
          <p:nvPr>
            <p:ph type="ctrTitle"/>
          </p:nvPr>
        </p:nvSpPr>
        <p:spPr>
          <a:xfrm>
            <a:off x="2197100" y="1079500"/>
            <a:ext cx="7797799" cy="2138400"/>
          </a:xfrm>
        </p:spPr>
        <p:txBody>
          <a:bodyPr anchor="b">
            <a:normAutofit/>
          </a:bodyPr>
          <a:lstStyle>
            <a:lvl1pPr algn="ctr">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3D95C8C-0A7F-40D9-A690-3D5898EFFE81}"/>
              </a:ext>
            </a:extLst>
          </p:cNvPr>
          <p:cNvSpPr>
            <a:spLocks noGrp="1"/>
          </p:cNvSpPr>
          <p:nvPr>
            <p:ph type="subTitle" idx="1"/>
          </p:nvPr>
        </p:nvSpPr>
        <p:spPr>
          <a:xfrm>
            <a:off x="3308350" y="4113213"/>
            <a:ext cx="5575300" cy="1655762"/>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D1322F3-E47A-4D6E-96A8-AB5C73BA9906}"/>
              </a:ext>
            </a:extLst>
          </p:cNvPr>
          <p:cNvSpPr>
            <a:spLocks noGrp="1"/>
          </p:cNvSpPr>
          <p:nvPr>
            <p:ph type="dt" sz="half" idx="10"/>
          </p:nvPr>
        </p:nvSpPr>
        <p:spPr>
          <a:xfrm>
            <a:off x="541338" y="6401999"/>
            <a:ext cx="2206625" cy="369332"/>
          </a:xfrm>
          <a:prstGeom prst="rect">
            <a:avLst/>
          </a:prstGeom>
        </p:spPr>
        <p:txBody>
          <a:bodyPr/>
          <a:lstStyle/>
          <a:p>
            <a:r>
              <a:rPr lang="en-US"/>
              <a:t>20XX</a:t>
            </a:r>
            <a:endParaRPr lang="en-US" dirty="0"/>
          </a:p>
        </p:txBody>
      </p:sp>
      <p:sp>
        <p:nvSpPr>
          <p:cNvPr id="5" name="Footer Placeholder 4">
            <a:extLst>
              <a:ext uri="{FF2B5EF4-FFF2-40B4-BE49-F238E27FC236}">
                <a16:creationId xmlns:a16="http://schemas.microsoft.com/office/drawing/2014/main" id="{737BF5CE-9E66-4FD5-949F-34E11607C6DF}"/>
              </a:ext>
            </a:extLst>
          </p:cNvPr>
          <p:cNvSpPr>
            <a:spLocks noGrp="1"/>
          </p:cNvSpPr>
          <p:nvPr>
            <p:ph type="ftr" sz="quarter" idx="11"/>
          </p:nvPr>
        </p:nvSpPr>
        <p:spPr>
          <a:xfrm>
            <a:off x="3308350" y="6401999"/>
            <a:ext cx="5575300" cy="369332"/>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4EEDAB7A-4032-416A-B04E-1F4878912E0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dirty="0"/>
          </a:p>
        </p:txBody>
      </p:sp>
      <p:cxnSp>
        <p:nvCxnSpPr>
          <p:cNvPr id="7" name="Straight Connector 6">
            <a:extLst>
              <a:ext uri="{FF2B5EF4-FFF2-40B4-BE49-F238E27FC236}">
                <a16:creationId xmlns:a16="http://schemas.microsoft.com/office/drawing/2014/main" id="{701C0CAB-6A03-4C6A-9FAA-219847753628}"/>
              </a:ext>
            </a:extLst>
          </p:cNvPr>
          <p:cNvCxnSpPr>
            <a:cxnSpLocks/>
          </p:cNvCxnSpPr>
          <p:nvPr/>
        </p:nvCxnSpPr>
        <p:spPr>
          <a:xfrm>
            <a:off x="5826000"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F982E0B2-AA9C-441C-A08E-A9DF9CF12116}"/>
              </a:ext>
            </a:extLst>
          </p:cNvPr>
          <p:cNvGrpSpPr/>
          <p:nvPr/>
        </p:nvGrpSpPr>
        <p:grpSpPr>
          <a:xfrm>
            <a:off x="9728046" y="4869342"/>
            <a:ext cx="1623711" cy="630920"/>
            <a:chOff x="9588346" y="4824892"/>
            <a:chExt cx="1623711" cy="630920"/>
          </a:xfrm>
        </p:grpSpPr>
        <p:sp>
          <p:nvSpPr>
            <p:cNvPr id="16" name="Freeform: Shape 15">
              <a:extLst>
                <a:ext uri="{FF2B5EF4-FFF2-40B4-BE49-F238E27FC236}">
                  <a16:creationId xmlns:a16="http://schemas.microsoft.com/office/drawing/2014/main" id="{A4A2E074-C10D-4C57-AB72-B631E4D77102}"/>
                </a:ext>
              </a:extLst>
            </p:cNvPr>
            <p:cNvSpPr/>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0B037EB3-1772-4BA8-A95A-E5DBDFEA32B0}"/>
                </a:ext>
              </a:extLst>
            </p:cNvPr>
            <p:cNvGrpSpPr/>
            <p:nvPr/>
          </p:nvGrpSpPr>
          <p:grpSpPr>
            <a:xfrm rot="2700000" flipH="1">
              <a:off x="10112436" y="4359902"/>
              <a:ext cx="571820" cy="1620000"/>
              <a:chOff x="8482785" y="4330454"/>
              <a:chExt cx="571820" cy="1620000"/>
            </a:xfrm>
          </p:grpSpPr>
          <p:sp>
            <p:nvSpPr>
              <p:cNvPr id="18" name="Freeform: Shape 17">
                <a:extLst>
                  <a:ext uri="{FF2B5EF4-FFF2-40B4-BE49-F238E27FC236}">
                    <a16:creationId xmlns:a16="http://schemas.microsoft.com/office/drawing/2014/main" id="{A1F47AC1-63D0-47F3-9728-1A0A0543494B}"/>
                  </a:ext>
                </a:extLst>
              </p:cNvPr>
              <p:cNvSpPr/>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9" name="Straight Connector 18">
                <a:extLst>
                  <a:ext uri="{FF2B5EF4-FFF2-40B4-BE49-F238E27FC236}">
                    <a16:creationId xmlns:a16="http://schemas.microsoft.com/office/drawing/2014/main" id="{803A57D6-0C36-4560-A08A-16768551EF6F}"/>
                  </a:ext>
                </a:extLst>
              </p:cNvPr>
              <p:cNvCxnSpPr>
                <a:cxnSpLocks/>
              </p:cNvCxnSpPr>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562761931"/>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B794F-0C7D-47A6-A355-9B54F3A082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18BEFC-5F95-43C3-A662-CF24426CB374}"/>
              </a:ext>
            </a:extLst>
          </p:cNvPr>
          <p:cNvSpPr>
            <a:spLocks noGrp="1"/>
          </p:cNvSpPr>
          <p:nvPr>
            <p:ph type="body" orient="vert" idx="1"/>
          </p:nvPr>
        </p:nvSpPr>
        <p:spPr>
          <a:xfrm>
            <a:off x="1079500" y="1790700"/>
            <a:ext cx="10026650" cy="3978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E020A41-C226-41AB-8766-C9BF3E9BF9D0}"/>
              </a:ext>
            </a:extLst>
          </p:cNvPr>
          <p:cNvSpPr>
            <a:spLocks noGrp="1"/>
          </p:cNvSpPr>
          <p:nvPr>
            <p:ph type="dt" sz="half" idx="10"/>
          </p:nvPr>
        </p:nvSpPr>
        <p:spPr>
          <a:xfrm>
            <a:off x="541338" y="6401999"/>
            <a:ext cx="2206625" cy="369332"/>
          </a:xfrm>
          <a:prstGeom prst="rect">
            <a:avLst/>
          </a:prstGeom>
        </p:spPr>
        <p:txBody>
          <a:bodyPr/>
          <a:lstStyle/>
          <a:p>
            <a:r>
              <a:rPr lang="en-US"/>
              <a:t>20XX</a:t>
            </a:r>
            <a:endParaRPr lang="en-US" dirty="0"/>
          </a:p>
        </p:txBody>
      </p:sp>
      <p:sp>
        <p:nvSpPr>
          <p:cNvPr id="5" name="Footer Placeholder 4">
            <a:extLst>
              <a:ext uri="{FF2B5EF4-FFF2-40B4-BE49-F238E27FC236}">
                <a16:creationId xmlns:a16="http://schemas.microsoft.com/office/drawing/2014/main" id="{877795E9-017B-4505-810D-A5F553A56BC9}"/>
              </a:ext>
            </a:extLst>
          </p:cNvPr>
          <p:cNvSpPr>
            <a:spLocks noGrp="1"/>
          </p:cNvSpPr>
          <p:nvPr>
            <p:ph type="ftr" sz="quarter" idx="11"/>
          </p:nvPr>
        </p:nvSpPr>
        <p:spPr>
          <a:xfrm>
            <a:off x="3308350" y="6401999"/>
            <a:ext cx="5575300" cy="369332"/>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6626A1BD-3429-4C11-B230-8AD083EC3EC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286357117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A11CA2-18BF-408B-A40C-B43A0A7B80FA}"/>
              </a:ext>
            </a:extLst>
          </p:cNvPr>
          <p:cNvSpPr>
            <a:spLocks noGrp="1"/>
          </p:cNvSpPr>
          <p:nvPr>
            <p:ph type="title" orient="vert"/>
          </p:nvPr>
        </p:nvSpPr>
        <p:spPr>
          <a:xfrm>
            <a:off x="9899079" y="1079500"/>
            <a:ext cx="1292662" cy="4689476"/>
          </a:xfrm>
        </p:spPr>
        <p:txBody>
          <a:bodyPr vert="eaVert">
            <a:normAutofit/>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E424B6-12FC-41A1-AF7C-7E3931D97204}"/>
              </a:ext>
            </a:extLst>
          </p:cNvPr>
          <p:cNvSpPr>
            <a:spLocks noGrp="1"/>
          </p:cNvSpPr>
          <p:nvPr>
            <p:ph type="body" orient="vert" idx="1"/>
          </p:nvPr>
        </p:nvSpPr>
        <p:spPr>
          <a:xfrm>
            <a:off x="1079499" y="1079500"/>
            <a:ext cx="8495943" cy="46894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35CF957-F921-48CF-97FE-91190C1AE9B3}"/>
              </a:ext>
            </a:extLst>
          </p:cNvPr>
          <p:cNvSpPr>
            <a:spLocks noGrp="1"/>
          </p:cNvSpPr>
          <p:nvPr>
            <p:ph type="dt" sz="half" idx="10"/>
          </p:nvPr>
        </p:nvSpPr>
        <p:spPr>
          <a:xfrm>
            <a:off x="541338" y="6401999"/>
            <a:ext cx="2206625" cy="369332"/>
          </a:xfrm>
          <a:prstGeom prst="rect">
            <a:avLst/>
          </a:prstGeom>
        </p:spPr>
        <p:txBody>
          <a:bodyPr/>
          <a:lstStyle/>
          <a:p>
            <a:r>
              <a:rPr lang="en-US"/>
              <a:t>20XX</a:t>
            </a:r>
            <a:endParaRPr lang="en-US" dirty="0"/>
          </a:p>
        </p:txBody>
      </p:sp>
      <p:sp>
        <p:nvSpPr>
          <p:cNvPr id="5" name="Footer Placeholder 4">
            <a:extLst>
              <a:ext uri="{FF2B5EF4-FFF2-40B4-BE49-F238E27FC236}">
                <a16:creationId xmlns:a16="http://schemas.microsoft.com/office/drawing/2014/main" id="{6653F49D-6E0C-47F7-BAAD-A427913DC4D1}"/>
              </a:ext>
            </a:extLst>
          </p:cNvPr>
          <p:cNvSpPr>
            <a:spLocks noGrp="1"/>
          </p:cNvSpPr>
          <p:nvPr>
            <p:ph type="ftr" sz="quarter" idx="11"/>
          </p:nvPr>
        </p:nvSpPr>
        <p:spPr>
          <a:xfrm>
            <a:off x="3308350" y="6401999"/>
            <a:ext cx="5575300" cy="369332"/>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B038A122-F390-46CF-BECF-3AE05CA585C4}"/>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410713770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9798E-90C4-48E6-B39B-37FF65347ABD}"/>
              </a:ext>
            </a:extLst>
          </p:cNvPr>
          <p:cNvSpPr>
            <a:spLocks noGrp="1"/>
          </p:cNvSpPr>
          <p:nvPr>
            <p:ph type="ctrTitle" hasCustomPrompt="1"/>
          </p:nvPr>
        </p:nvSpPr>
        <p:spPr>
          <a:xfrm>
            <a:off x="2197100" y="1079500"/>
            <a:ext cx="7797799" cy="2543594"/>
          </a:xfrm>
        </p:spPr>
        <p:txBody>
          <a:bodyPr anchor="b">
            <a:normAutofit/>
          </a:bodyPr>
          <a:lstStyle>
            <a:lvl1pPr algn="ctr">
              <a:defRPr sz="2800"/>
            </a:lvl1pPr>
          </a:lstStyle>
          <a:p>
            <a:r>
              <a:rPr lang="en-US" dirty="0"/>
              <a:t>Click to add title</a:t>
            </a:r>
          </a:p>
        </p:txBody>
      </p:sp>
      <p:grpSp>
        <p:nvGrpSpPr>
          <p:cNvPr id="7" name="Group 6">
            <a:extLst>
              <a:ext uri="{FF2B5EF4-FFF2-40B4-BE49-F238E27FC236}">
                <a16:creationId xmlns:a16="http://schemas.microsoft.com/office/drawing/2014/main" id="{A8224D70-2CA9-3DC4-F002-EC470A48EB82}"/>
              </a:ext>
              <a:ext uri="{C183D7F6-B498-43B3-948B-1728B52AA6E4}">
                <adec:decorative xmlns:adec="http://schemas.microsoft.com/office/drawing/2017/decorative" val="1"/>
              </a:ext>
            </a:extLst>
          </p:cNvPr>
          <p:cNvGrpSpPr/>
          <p:nvPr userDrawn="1"/>
        </p:nvGrpSpPr>
        <p:grpSpPr>
          <a:xfrm>
            <a:off x="9728046" y="4869342"/>
            <a:ext cx="1623711" cy="630920"/>
            <a:chOff x="9588346" y="4824892"/>
            <a:chExt cx="1623711" cy="630920"/>
          </a:xfrm>
        </p:grpSpPr>
        <p:sp>
          <p:nvSpPr>
            <p:cNvPr id="8" name="Freeform: Shape 15">
              <a:extLst>
                <a:ext uri="{FF2B5EF4-FFF2-40B4-BE49-F238E27FC236}">
                  <a16:creationId xmlns:a16="http://schemas.microsoft.com/office/drawing/2014/main" id="{C0B1F33F-4201-2B4E-E8EC-1D07263083EB}"/>
                </a:ext>
              </a:extLst>
            </p:cNvPr>
            <p:cNvSpPr/>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a:extLst>
                <a:ext uri="{FF2B5EF4-FFF2-40B4-BE49-F238E27FC236}">
                  <a16:creationId xmlns:a16="http://schemas.microsoft.com/office/drawing/2014/main" id="{2ED5B178-0506-30BE-93BB-73C02006B988}"/>
                </a:ext>
              </a:extLst>
            </p:cNvPr>
            <p:cNvGrpSpPr/>
            <p:nvPr/>
          </p:nvGrpSpPr>
          <p:grpSpPr>
            <a:xfrm rot="2700000" flipH="1">
              <a:off x="10112436" y="4359902"/>
              <a:ext cx="571820" cy="1620000"/>
              <a:chOff x="8482785" y="4330454"/>
              <a:chExt cx="571820" cy="1620000"/>
            </a:xfrm>
          </p:grpSpPr>
          <p:sp>
            <p:nvSpPr>
              <p:cNvPr id="10" name="Freeform: Shape 17">
                <a:extLst>
                  <a:ext uri="{FF2B5EF4-FFF2-40B4-BE49-F238E27FC236}">
                    <a16:creationId xmlns:a16="http://schemas.microsoft.com/office/drawing/2014/main" id="{B3F854F0-E9B7-2C32-CA3C-FA9719440768}"/>
                  </a:ext>
                </a:extLst>
              </p:cNvPr>
              <p:cNvSpPr/>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11" name="Straight Connector 10">
                <a:extLst>
                  <a:ext uri="{FF2B5EF4-FFF2-40B4-BE49-F238E27FC236}">
                    <a16:creationId xmlns:a16="http://schemas.microsoft.com/office/drawing/2014/main" id="{E8224CDA-DD93-0DF6-7DD9-8328D1606037}"/>
                  </a:ext>
                </a:extLst>
              </p:cNvPr>
              <p:cNvCxnSpPr>
                <a:cxnSpLocks/>
              </p:cNvCxnSpPr>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cxnSp>
        <p:nvCxnSpPr>
          <p:cNvPr id="12" name="Straight Connector 11">
            <a:extLst>
              <a:ext uri="{FF2B5EF4-FFF2-40B4-BE49-F238E27FC236}">
                <a16:creationId xmlns:a16="http://schemas.microsoft.com/office/drawing/2014/main" id="{A3FA5F65-B2C5-BB65-83E3-F195EEE49001}"/>
              </a:ext>
              <a:ext uri="{C183D7F6-B498-43B3-948B-1728B52AA6E4}">
                <adec:decorative xmlns:adec="http://schemas.microsoft.com/office/drawing/2017/decorative" val="1"/>
              </a:ext>
            </a:extLst>
          </p:cNvPr>
          <p:cNvCxnSpPr>
            <a:cxnSpLocks/>
          </p:cNvCxnSpPr>
          <p:nvPr userDrawn="1"/>
        </p:nvCxnSpPr>
        <p:spPr>
          <a:xfrm>
            <a:off x="5826000" y="4099086"/>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87257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Agenda">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0C1D561-971B-43DB-A5A7-63A887A0CA6B}"/>
              </a:ext>
            </a:extLst>
          </p:cNvPr>
          <p:cNvSpPr>
            <a:spLocks noGrp="1"/>
          </p:cNvSpPr>
          <p:nvPr>
            <p:ph type="title" hasCustomPrompt="1"/>
          </p:nvPr>
        </p:nvSpPr>
        <p:spPr>
          <a:xfrm>
            <a:off x="565150" y="548640"/>
            <a:ext cx="5486400" cy="1371600"/>
          </a:xfrm>
        </p:spPr>
        <p:txBody>
          <a:bodyPr anchor="b" anchorCtr="0">
            <a:noAutofit/>
          </a:bodyPr>
          <a:lstStyle>
            <a:lvl1pPr algn="ctr">
              <a:defRPr/>
            </a:lvl1pPr>
          </a:lstStyle>
          <a:p>
            <a:pPr algn="ctr"/>
            <a:r>
              <a:rPr lang="en-US" dirty="0"/>
              <a:t>Click to add title</a:t>
            </a:r>
          </a:p>
        </p:txBody>
      </p:sp>
      <p:cxnSp>
        <p:nvCxnSpPr>
          <p:cNvPr id="9" name="Straight Connector 8">
            <a:extLst>
              <a:ext uri="{FF2B5EF4-FFF2-40B4-BE49-F238E27FC236}">
                <a16:creationId xmlns:a16="http://schemas.microsoft.com/office/drawing/2014/main" id="{8CACFD68-412E-48B4-B9EB-FEDC20A81354}"/>
              </a:ext>
              <a:ext uri="{C183D7F6-B498-43B3-948B-1728B52AA6E4}">
                <adec:decorative xmlns:adec="http://schemas.microsoft.com/office/drawing/2017/decorative" val="1"/>
              </a:ext>
            </a:extLst>
          </p:cNvPr>
          <p:cNvCxnSpPr>
            <a:cxnSpLocks/>
          </p:cNvCxnSpPr>
          <p:nvPr userDrawn="1"/>
        </p:nvCxnSpPr>
        <p:spPr>
          <a:xfrm>
            <a:off x="3023391" y="2310207"/>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4F0731E0-58E0-4382-ADA7-A9C6DE2E7E36}"/>
              </a:ext>
            </a:extLst>
          </p:cNvPr>
          <p:cNvSpPr>
            <a:spLocks noGrp="1"/>
          </p:cNvSpPr>
          <p:nvPr>
            <p:ph idx="1" hasCustomPrompt="1"/>
          </p:nvPr>
        </p:nvSpPr>
        <p:spPr>
          <a:xfrm>
            <a:off x="565149" y="2759076"/>
            <a:ext cx="5486399" cy="3009899"/>
          </a:xfrm>
        </p:spPr>
        <p:txBody>
          <a:bodyPr>
            <a:noAutofit/>
          </a:bodyPr>
          <a:lstStyle>
            <a:lvl1pPr>
              <a:lnSpc>
                <a:spcPct val="100000"/>
              </a:lnSpc>
              <a:spcBef>
                <a:spcPts val="1000"/>
              </a:spcBef>
              <a:defRPr sz="1800"/>
            </a:lvl1pPr>
            <a:lvl2pPr>
              <a:lnSpc>
                <a:spcPct val="100000"/>
              </a:lnSpc>
              <a:spcBef>
                <a:spcPts val="1000"/>
              </a:spcBef>
              <a:defRPr sz="1800"/>
            </a:lvl2pPr>
            <a:lvl3pPr>
              <a:lnSpc>
                <a:spcPct val="100000"/>
              </a:lnSpc>
              <a:spcBef>
                <a:spcPts val="1000"/>
              </a:spcBef>
              <a:defRPr sz="1600"/>
            </a:lvl3pPr>
            <a:lvl4pPr>
              <a:lnSpc>
                <a:spcPct val="100000"/>
              </a:lnSpc>
              <a:spcBef>
                <a:spcPts val="1000"/>
              </a:spcBef>
              <a:defRPr sz="1800"/>
            </a:lvl4pPr>
            <a:lvl5pPr>
              <a:lnSpc>
                <a:spcPct val="100000"/>
              </a:lnSpc>
              <a:spcBef>
                <a:spcPts val="1000"/>
              </a:spcBef>
              <a:defRPr sz="1800"/>
            </a:lvl5pPr>
            <a:lvl6pPr>
              <a:lnSpc>
                <a:spcPct val="100000"/>
              </a:lnSpc>
              <a:spcBef>
                <a:spcPts val="1000"/>
              </a:spcBef>
              <a:buClr>
                <a:schemeClr val="accent5"/>
              </a:buClr>
              <a:defRPr sz="1600"/>
            </a:lvl6pPr>
            <a:lvl7pPr>
              <a:buClr>
                <a:schemeClr val="accent5"/>
              </a:buClr>
              <a:defRPr/>
            </a:lvl7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a:p>
            <a:pPr lvl="5"/>
            <a:endParaRPr lang="en-US" dirty="0"/>
          </a:p>
          <a:p>
            <a:pPr lvl="2"/>
            <a:endParaRPr lang="en-US" dirty="0"/>
          </a:p>
        </p:txBody>
      </p:sp>
      <p:sp>
        <p:nvSpPr>
          <p:cNvPr id="11" name="Date Placeholder 3">
            <a:extLst>
              <a:ext uri="{FF2B5EF4-FFF2-40B4-BE49-F238E27FC236}">
                <a16:creationId xmlns:a16="http://schemas.microsoft.com/office/drawing/2014/main" id="{23D67752-1F0B-4C84-BBA7-A57E2793D918}"/>
              </a:ext>
            </a:extLst>
          </p:cNvPr>
          <p:cNvSpPr>
            <a:spLocks noGrp="1"/>
          </p:cNvSpPr>
          <p:nvPr>
            <p:ph type="dt" sz="half" idx="10"/>
          </p:nvPr>
        </p:nvSpPr>
        <p:spPr>
          <a:xfrm>
            <a:off x="541338" y="6401999"/>
            <a:ext cx="2206625" cy="369332"/>
          </a:xfrm>
        </p:spPr>
        <p:txBody>
          <a:bodyPr/>
          <a:lstStyle>
            <a:lvl1pPr>
              <a:defRPr/>
            </a:lvl1pPr>
          </a:lstStyle>
          <a:p>
            <a:pPr>
              <a:defRPr/>
            </a:pPr>
            <a:r>
              <a:rPr lang="en-US">
                <a:solidFill>
                  <a:prstClr val="white">
                    <a:alpha val="70000"/>
                  </a:prstClr>
                </a:solidFill>
              </a:rPr>
              <a:t>20XX</a:t>
            </a:r>
            <a:endParaRPr lang="en-US" dirty="0">
              <a:solidFill>
                <a:prstClr val="white">
                  <a:alpha val="70000"/>
                </a:prstClr>
              </a:solidFill>
            </a:endParaRPr>
          </a:p>
        </p:txBody>
      </p:sp>
      <p:sp>
        <p:nvSpPr>
          <p:cNvPr id="12" name="Rectangle 11">
            <a:extLst>
              <a:ext uri="{FF2B5EF4-FFF2-40B4-BE49-F238E27FC236}">
                <a16:creationId xmlns:a16="http://schemas.microsoft.com/office/drawing/2014/main" id="{FA4033A0-8E66-4ABA-9E27-744642AA948F}"/>
              </a:ext>
              <a:ext uri="{C183D7F6-B498-43B3-948B-1728B52AA6E4}">
                <adec:decorative xmlns:adec="http://schemas.microsoft.com/office/drawing/2017/decorative" val="1"/>
              </a:ext>
            </a:extLst>
          </p:cNvPr>
          <p:cNvSpPr/>
          <p:nvPr userDrawn="1"/>
        </p:nvSpPr>
        <p:spPr>
          <a:xfrm>
            <a:off x="6654794" y="0"/>
            <a:ext cx="5537206" cy="6858000"/>
          </a:xfrm>
          <a:prstGeom prst="rect">
            <a:avLst/>
          </a:prstGeom>
          <a:solidFill>
            <a:schemeClr val="bg1">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alpha val="20000"/>
                </a:prstClr>
              </a:solidFill>
              <a:effectLst/>
              <a:uLnTx/>
              <a:uFillTx/>
              <a:latin typeface="Avenir Next LT Pro Light"/>
              <a:ea typeface="+mn-ea"/>
              <a:cs typeface="+mn-cs"/>
            </a:endParaRPr>
          </a:p>
        </p:txBody>
      </p:sp>
      <p:sp>
        <p:nvSpPr>
          <p:cNvPr id="15" name="Footer Placeholder 4">
            <a:extLst>
              <a:ext uri="{FF2B5EF4-FFF2-40B4-BE49-F238E27FC236}">
                <a16:creationId xmlns:a16="http://schemas.microsoft.com/office/drawing/2014/main" id="{E8E05746-2784-43CF-84F7-0175BD650240}"/>
              </a:ext>
            </a:extLst>
          </p:cNvPr>
          <p:cNvSpPr>
            <a:spLocks noGrp="1"/>
          </p:cNvSpPr>
          <p:nvPr>
            <p:ph type="ftr" sz="quarter" idx="11"/>
          </p:nvPr>
        </p:nvSpPr>
        <p:spPr>
          <a:xfrm>
            <a:off x="3308350" y="6401999"/>
            <a:ext cx="5575300" cy="36933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300" normalizeH="0" baseline="0" noProof="0" dirty="0">
              <a:ln>
                <a:noFill/>
              </a:ln>
              <a:solidFill>
                <a:prstClr val="white">
                  <a:alpha val="70000"/>
                </a:prstClr>
              </a:solidFill>
              <a:effectLst/>
              <a:uLnTx/>
              <a:uFillTx/>
              <a:latin typeface="Avenir Next LT Pro Light"/>
              <a:ea typeface="+mn-ea"/>
              <a:cs typeface="+mn-cs"/>
            </a:endParaRPr>
          </a:p>
        </p:txBody>
      </p:sp>
      <p:sp>
        <p:nvSpPr>
          <p:cNvPr id="16" name="Slide Number Placeholder 5">
            <a:extLst>
              <a:ext uri="{FF2B5EF4-FFF2-40B4-BE49-F238E27FC236}">
                <a16:creationId xmlns:a16="http://schemas.microsoft.com/office/drawing/2014/main" id="{BB851CC3-3ED8-49E8-B8AC-6D79B036F307}"/>
              </a:ext>
            </a:extLst>
          </p:cNvPr>
          <p:cNvSpPr>
            <a:spLocks noGrp="1"/>
          </p:cNvSpPr>
          <p:nvPr>
            <p:ph type="sldNum" sz="quarter" idx="12"/>
          </p:nvPr>
        </p:nvSpPr>
        <p:spPr>
          <a:xfrm>
            <a:off x="9442800" y="6401999"/>
            <a:ext cx="2208212" cy="369332"/>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9607A7-8386-47DB-8578-DDEDD194E5D4}" type="slidenum">
              <a:rPr kumimoji="0" lang="en-US" sz="1000" b="0" i="0" u="none" strike="noStrike" kern="1200" cap="all" spc="300" normalizeH="0" baseline="0" noProof="0" smtClean="0">
                <a:ln>
                  <a:noFill/>
                </a:ln>
                <a:solidFill>
                  <a:prstClr val="white">
                    <a:alpha val="70000"/>
                  </a:prstClr>
                </a:solidFill>
                <a:effectLst/>
                <a:uLnTx/>
                <a:uFillTx/>
                <a:latin typeface="Avenir Next LT Pro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all" spc="300" normalizeH="0" baseline="0" noProof="0" dirty="0">
              <a:ln>
                <a:noFill/>
              </a:ln>
              <a:solidFill>
                <a:prstClr val="white">
                  <a:alpha val="70000"/>
                </a:prstClr>
              </a:solidFill>
              <a:effectLst/>
              <a:uLnTx/>
              <a:uFillTx/>
              <a:latin typeface="Avenir Next LT Pro Light"/>
              <a:ea typeface="+mn-ea"/>
              <a:cs typeface="+mn-cs"/>
            </a:endParaRPr>
          </a:p>
        </p:txBody>
      </p:sp>
      <p:grpSp>
        <p:nvGrpSpPr>
          <p:cNvPr id="2" name="Group 1">
            <a:extLst>
              <a:ext uri="{FF2B5EF4-FFF2-40B4-BE49-F238E27FC236}">
                <a16:creationId xmlns:a16="http://schemas.microsoft.com/office/drawing/2014/main" id="{F6F0BC49-315A-CF7A-E741-A8688AF53E66}"/>
              </a:ext>
            </a:extLst>
          </p:cNvPr>
          <p:cNvGrpSpPr/>
          <p:nvPr userDrawn="1"/>
        </p:nvGrpSpPr>
        <p:grpSpPr>
          <a:xfrm>
            <a:off x="9728046" y="831278"/>
            <a:ext cx="1623711" cy="630920"/>
            <a:chOff x="9588346" y="4824892"/>
            <a:chExt cx="1623711" cy="630920"/>
          </a:xfrm>
        </p:grpSpPr>
        <p:sp>
          <p:nvSpPr>
            <p:cNvPr id="3" name="Freeform: Shape 15">
              <a:extLst>
                <a:ext uri="{FF2B5EF4-FFF2-40B4-BE49-F238E27FC236}">
                  <a16:creationId xmlns:a16="http://schemas.microsoft.com/office/drawing/2014/main" id="{3FCB73E1-B061-C75F-AB29-C27CA95E57A9}"/>
                </a:ext>
              </a:extLst>
            </p:cNvPr>
            <p:cNvSpPr/>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 name="Group 3">
              <a:extLst>
                <a:ext uri="{FF2B5EF4-FFF2-40B4-BE49-F238E27FC236}">
                  <a16:creationId xmlns:a16="http://schemas.microsoft.com/office/drawing/2014/main" id="{94A16F89-984C-DEA8-C894-E819A7646610}"/>
                </a:ext>
              </a:extLst>
            </p:cNvPr>
            <p:cNvGrpSpPr/>
            <p:nvPr/>
          </p:nvGrpSpPr>
          <p:grpSpPr>
            <a:xfrm rot="2700000" flipH="1">
              <a:off x="10112436" y="4359902"/>
              <a:ext cx="571820" cy="1620000"/>
              <a:chOff x="8482785" y="4330454"/>
              <a:chExt cx="571820" cy="1620000"/>
            </a:xfrm>
          </p:grpSpPr>
          <p:sp>
            <p:nvSpPr>
              <p:cNvPr id="5" name="Freeform: Shape 17">
                <a:extLst>
                  <a:ext uri="{FF2B5EF4-FFF2-40B4-BE49-F238E27FC236}">
                    <a16:creationId xmlns:a16="http://schemas.microsoft.com/office/drawing/2014/main" id="{0971E16B-8BBF-40B5-5862-FAAADBF530A0}"/>
                  </a:ext>
                </a:extLst>
              </p:cNvPr>
              <p:cNvSpPr/>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6" name="Straight Connector 5">
                <a:extLst>
                  <a:ext uri="{FF2B5EF4-FFF2-40B4-BE49-F238E27FC236}">
                    <a16:creationId xmlns:a16="http://schemas.microsoft.com/office/drawing/2014/main" id="{C1D464A1-0F6B-3CEE-8719-573F89E87B36}"/>
                  </a:ext>
                </a:extLst>
              </p:cNvPr>
              <p:cNvCxnSpPr>
                <a:cxnSpLocks/>
              </p:cNvCxnSpPr>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237773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0C47B699-08C0-4851-8BAE-384C14E4E049}"/>
              </a:ext>
            </a:extLst>
          </p:cNvPr>
          <p:cNvSpPr>
            <a:spLocks noGrp="1"/>
          </p:cNvSpPr>
          <p:nvPr>
            <p:ph type="ctrTitle" hasCustomPrompt="1"/>
          </p:nvPr>
        </p:nvSpPr>
        <p:spPr>
          <a:xfrm>
            <a:off x="7766050" y="1079500"/>
            <a:ext cx="3884962" cy="2138400"/>
          </a:xfrm>
        </p:spPr>
        <p:txBody>
          <a:bodyPr anchor="b">
            <a:noAutofit/>
          </a:bodyPr>
          <a:lstStyle>
            <a:lvl1pPr algn="ctr">
              <a:defRPr/>
            </a:lvl1pPr>
          </a:lstStyle>
          <a:p>
            <a:r>
              <a:rPr lang="en-US" dirty="0"/>
              <a:t>Click to add title</a:t>
            </a:r>
          </a:p>
        </p:txBody>
      </p:sp>
      <p:sp>
        <p:nvSpPr>
          <p:cNvPr id="15" name="Subtitle 2">
            <a:extLst>
              <a:ext uri="{FF2B5EF4-FFF2-40B4-BE49-F238E27FC236}">
                <a16:creationId xmlns:a16="http://schemas.microsoft.com/office/drawing/2014/main" id="{B84917A2-B37A-4655-9D10-50C6FD698FA2}"/>
              </a:ext>
            </a:extLst>
          </p:cNvPr>
          <p:cNvSpPr>
            <a:spLocks noGrp="1"/>
          </p:cNvSpPr>
          <p:nvPr>
            <p:ph type="subTitle" idx="1" hasCustomPrompt="1"/>
          </p:nvPr>
        </p:nvSpPr>
        <p:spPr>
          <a:xfrm>
            <a:off x="7766051" y="4113213"/>
            <a:ext cx="3884961" cy="1655762"/>
          </a:xfrm>
        </p:spPr>
        <p:txBody>
          <a:bodyPr>
            <a:noAutofit/>
          </a:bodyPr>
          <a:lstStyle>
            <a:lvl1pPr marL="0" indent="0" algn="ctr">
              <a:lnSpc>
                <a:spcPct val="90000"/>
              </a:lnSpc>
              <a:buNone/>
              <a:defRPr sz="2400" i="1"/>
            </a:lvl1pPr>
          </a:lstStyle>
          <a:p>
            <a:r>
              <a:rPr lang="en-US" dirty="0"/>
              <a:t>Click to add subtitle</a:t>
            </a:r>
          </a:p>
        </p:txBody>
      </p:sp>
      <p:cxnSp>
        <p:nvCxnSpPr>
          <p:cNvPr id="23" name="Straight Connector 22">
            <a:extLst>
              <a:ext uri="{FF2B5EF4-FFF2-40B4-BE49-F238E27FC236}">
                <a16:creationId xmlns:a16="http://schemas.microsoft.com/office/drawing/2014/main" id="{88EE5317-4FED-4CB5-85EE-6DAD46C28417}"/>
              </a:ext>
              <a:ext uri="{C183D7F6-B498-43B3-948B-1728B52AA6E4}">
                <adec:decorative xmlns:adec="http://schemas.microsoft.com/office/drawing/2017/decorative" val="1"/>
              </a:ext>
            </a:extLst>
          </p:cNvPr>
          <p:cNvCxnSpPr>
            <a:cxnSpLocks/>
          </p:cNvCxnSpPr>
          <p:nvPr userDrawn="1"/>
        </p:nvCxnSpPr>
        <p:spPr>
          <a:xfrm>
            <a:off x="9438531"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Picture Placeholder 4">
            <a:extLst>
              <a:ext uri="{FF2B5EF4-FFF2-40B4-BE49-F238E27FC236}">
                <a16:creationId xmlns:a16="http://schemas.microsoft.com/office/drawing/2014/main" id="{3B0D3427-2AA8-987B-E83A-494604F72C16}"/>
              </a:ext>
            </a:extLst>
          </p:cNvPr>
          <p:cNvSpPr>
            <a:spLocks noGrp="1"/>
          </p:cNvSpPr>
          <p:nvPr>
            <p:ph type="pic" sz="quarter" idx="13" hasCustomPrompt="1"/>
          </p:nvPr>
        </p:nvSpPr>
        <p:spPr>
          <a:xfrm>
            <a:off x="541338" y="539750"/>
            <a:ext cx="6670675" cy="5759450"/>
          </a:xfrm>
          <a:custGeom>
            <a:avLst/>
            <a:gdLst>
              <a:gd name="connsiteX0" fmla="*/ 6573720 w 6670675"/>
              <a:gd name="connsiteY0" fmla="*/ 0 h 5759450"/>
              <a:gd name="connsiteX1" fmla="*/ 6670675 w 6670675"/>
              <a:gd name="connsiteY1" fmla="*/ 0 h 5759450"/>
              <a:gd name="connsiteX2" fmla="*/ 6670675 w 6670675"/>
              <a:gd name="connsiteY2" fmla="*/ 5759450 h 5759450"/>
              <a:gd name="connsiteX3" fmla="*/ 0 w 6670675"/>
              <a:gd name="connsiteY3" fmla="*/ 5759450 h 5759450"/>
              <a:gd name="connsiteX4" fmla="*/ 0 w 6670675"/>
              <a:gd name="connsiteY4" fmla="*/ 5669502 h 5759450"/>
              <a:gd name="connsiteX5" fmla="*/ 6573720 w 6670675"/>
              <a:gd name="connsiteY5" fmla="*/ 5669502 h 5759450"/>
              <a:gd name="connsiteX6" fmla="*/ 0 w 6670675"/>
              <a:gd name="connsiteY6" fmla="*/ 0 h 5759450"/>
              <a:gd name="connsiteX7" fmla="*/ 6562411 w 6670675"/>
              <a:gd name="connsiteY7" fmla="*/ 0 h 5759450"/>
              <a:gd name="connsiteX8" fmla="*/ 6562411 w 6670675"/>
              <a:gd name="connsiteY8" fmla="*/ 5658193 h 5759450"/>
              <a:gd name="connsiteX9" fmla="*/ 0 w 6670675"/>
              <a:gd name="connsiteY9" fmla="*/ 5658193 h 575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70675" h="5759450">
                <a:moveTo>
                  <a:pt x="6573720" y="0"/>
                </a:moveTo>
                <a:lnTo>
                  <a:pt x="6670675" y="0"/>
                </a:lnTo>
                <a:lnTo>
                  <a:pt x="6670675" y="5759450"/>
                </a:lnTo>
                <a:lnTo>
                  <a:pt x="0" y="5759450"/>
                </a:lnTo>
                <a:lnTo>
                  <a:pt x="0" y="5669502"/>
                </a:lnTo>
                <a:lnTo>
                  <a:pt x="6573720" y="5669502"/>
                </a:lnTo>
                <a:close/>
                <a:moveTo>
                  <a:pt x="0" y="0"/>
                </a:moveTo>
                <a:lnTo>
                  <a:pt x="6562411" y="0"/>
                </a:lnTo>
                <a:lnTo>
                  <a:pt x="6562411" y="5658193"/>
                </a:lnTo>
                <a:lnTo>
                  <a:pt x="0" y="5658193"/>
                </a:lnTo>
                <a:close/>
              </a:path>
            </a:pathLst>
          </a:custGeom>
        </p:spPr>
        <p:txBody>
          <a:bodyPr wrap="square">
            <a:noAutofit/>
          </a:bodyPr>
          <a:lstStyle>
            <a:lvl1pPr marL="0" indent="0" algn="ctr">
              <a:buNone/>
              <a:defRPr sz="1800"/>
            </a:lvl1pPr>
          </a:lstStyle>
          <a:p>
            <a:r>
              <a:rPr lang="en-US" dirty="0"/>
              <a:t>Click icon to add photo</a:t>
            </a:r>
          </a:p>
        </p:txBody>
      </p:sp>
      <p:sp>
        <p:nvSpPr>
          <p:cNvPr id="6" name="Frame 5">
            <a:extLst>
              <a:ext uri="{FF2B5EF4-FFF2-40B4-BE49-F238E27FC236}">
                <a16:creationId xmlns:a16="http://schemas.microsoft.com/office/drawing/2014/main" id="{1D4FB6FD-0D78-2F14-EC30-9013875CFD4A}"/>
              </a:ext>
            </a:extLst>
          </p:cNvPr>
          <p:cNvSpPr/>
          <p:nvPr userDrawn="1"/>
        </p:nvSpPr>
        <p:spPr>
          <a:xfrm>
            <a:off x="439938" y="439388"/>
            <a:ext cx="6675120" cy="5769864"/>
          </a:xfrm>
          <a:prstGeom prst="frame">
            <a:avLst>
              <a:gd name="adj1" fmla="val 196"/>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5034494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and content 4">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55FC5AD6-5EA9-4D31-BA29-EE3AABE22325}"/>
              </a:ext>
            </a:extLst>
          </p:cNvPr>
          <p:cNvSpPr>
            <a:spLocks noGrp="1"/>
          </p:cNvSpPr>
          <p:nvPr>
            <p:ph type="title" hasCustomPrompt="1"/>
          </p:nvPr>
        </p:nvSpPr>
        <p:spPr>
          <a:xfrm>
            <a:off x="1066800" y="777246"/>
            <a:ext cx="10058400" cy="1097280"/>
          </a:xfrm>
        </p:spPr>
        <p:txBody>
          <a:bodyPr wrap="square" anchor="ctr" anchorCtr="0">
            <a:normAutofit/>
          </a:bodyPr>
          <a:lstStyle>
            <a:lvl1pPr algn="ctr">
              <a:defRPr/>
            </a:lvl1pPr>
          </a:lstStyle>
          <a:p>
            <a:pPr algn="ctr"/>
            <a:r>
              <a:rPr lang="en-US" dirty="0"/>
              <a:t>Click to add title</a:t>
            </a:r>
          </a:p>
        </p:txBody>
      </p:sp>
      <p:sp>
        <p:nvSpPr>
          <p:cNvPr id="5" name="Content Placeholder 3">
            <a:extLst>
              <a:ext uri="{FF2B5EF4-FFF2-40B4-BE49-F238E27FC236}">
                <a16:creationId xmlns:a16="http://schemas.microsoft.com/office/drawing/2014/main" id="{F2B970E0-2BF6-DE0A-33F2-E136830CC0F2}"/>
              </a:ext>
            </a:extLst>
          </p:cNvPr>
          <p:cNvSpPr>
            <a:spLocks noGrp="1"/>
          </p:cNvSpPr>
          <p:nvPr>
            <p:ph sz="quarter" idx="17" hasCustomPrompt="1"/>
          </p:nvPr>
        </p:nvSpPr>
        <p:spPr>
          <a:xfrm>
            <a:off x="1711243" y="2287435"/>
            <a:ext cx="8769514" cy="3768195"/>
          </a:xfrm>
        </p:spPr>
        <p:txBody>
          <a:bodyPr tIns="182880">
            <a:noAutofit/>
          </a:bodyPr>
          <a:lstStyle>
            <a:lvl1pPr marL="283464" indent="-283464">
              <a:lnSpc>
                <a:spcPct val="100000"/>
              </a:lnSpc>
              <a:spcBef>
                <a:spcPts val="1000"/>
              </a:spcBef>
              <a:defRPr sz="1800"/>
            </a:lvl1pPr>
            <a:lvl2pPr marL="283464">
              <a:lnSpc>
                <a:spcPct val="100000"/>
              </a:lnSpc>
              <a:spcBef>
                <a:spcPts val="1000"/>
              </a:spcBef>
              <a:defRPr sz="1800"/>
            </a:lvl2pPr>
            <a:lvl3pPr indent="-283464">
              <a:lnSpc>
                <a:spcPct val="100000"/>
              </a:lnSpc>
              <a:spcBef>
                <a:spcPts val="1000"/>
              </a:spcBef>
              <a:defRPr sz="1800"/>
            </a:lvl3pPr>
            <a:lvl4pPr>
              <a:lnSpc>
                <a:spcPct val="100000"/>
              </a:lnSpc>
              <a:spcBef>
                <a:spcPts val="1000"/>
              </a:spcBef>
              <a:defRPr sz="1800"/>
            </a:lvl4pPr>
            <a:lvl5pPr indent="-283464">
              <a:lnSpc>
                <a:spcPct val="100000"/>
              </a:lnSpc>
              <a:spcBef>
                <a:spcPts val="1000"/>
              </a:spcBef>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a:extLst>
              <a:ext uri="{FF2B5EF4-FFF2-40B4-BE49-F238E27FC236}">
                <a16:creationId xmlns:a16="http://schemas.microsoft.com/office/drawing/2014/main" id="{51664AFF-309D-433B-B3F0-84A98A207C67}"/>
              </a:ext>
              <a:ext uri="{C183D7F6-B498-43B3-948B-1728B52AA6E4}">
                <adec:decorative xmlns:adec="http://schemas.microsoft.com/office/drawing/2017/decorative" val="1"/>
              </a:ext>
            </a:extLst>
          </p:cNvPr>
          <p:cNvCxnSpPr>
            <a:cxnSpLocks/>
          </p:cNvCxnSpPr>
          <p:nvPr userDrawn="1"/>
        </p:nvCxnSpPr>
        <p:spPr>
          <a:xfrm>
            <a:off x="5819649" y="2057406"/>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a:extLst>
              <a:ext uri="{FF2B5EF4-FFF2-40B4-BE49-F238E27FC236}">
                <a16:creationId xmlns:a16="http://schemas.microsoft.com/office/drawing/2014/main" id="{85D87A86-18DB-4F48-991B-B96728C9E2B2}"/>
              </a:ext>
            </a:extLst>
          </p:cNvPr>
          <p:cNvSpPr>
            <a:spLocks noGrp="1"/>
          </p:cNvSpPr>
          <p:nvPr>
            <p:ph type="dt" sz="half" idx="10"/>
          </p:nvPr>
        </p:nvSpPr>
        <p:spPr>
          <a:xfrm>
            <a:off x="541338" y="6401999"/>
            <a:ext cx="2206625" cy="369332"/>
          </a:xfrm>
        </p:spPr>
        <p:txBody>
          <a:bodyPr/>
          <a:lstStyle>
            <a:lvl1pPr>
              <a:defRPr/>
            </a:lvl1pPr>
          </a:lstStyle>
          <a:p>
            <a:pPr>
              <a:defRPr/>
            </a:pPr>
            <a:r>
              <a:rPr lang="en-US">
                <a:solidFill>
                  <a:prstClr val="white">
                    <a:alpha val="70000"/>
                  </a:prstClr>
                </a:solidFill>
              </a:rPr>
              <a:t>20XX</a:t>
            </a:r>
            <a:endParaRPr lang="en-US" dirty="0">
              <a:solidFill>
                <a:prstClr val="white">
                  <a:alpha val="70000"/>
                </a:prstClr>
              </a:solidFill>
            </a:endParaRPr>
          </a:p>
        </p:txBody>
      </p:sp>
      <p:sp>
        <p:nvSpPr>
          <p:cNvPr id="10" name="Footer Placeholder 4">
            <a:extLst>
              <a:ext uri="{FF2B5EF4-FFF2-40B4-BE49-F238E27FC236}">
                <a16:creationId xmlns:a16="http://schemas.microsoft.com/office/drawing/2014/main" id="{E9F77D95-7E8B-48BA-B550-76A5C297FE04}"/>
              </a:ext>
            </a:extLst>
          </p:cNvPr>
          <p:cNvSpPr>
            <a:spLocks noGrp="1"/>
          </p:cNvSpPr>
          <p:nvPr>
            <p:ph type="ftr" sz="quarter" idx="11"/>
          </p:nvPr>
        </p:nvSpPr>
        <p:spPr>
          <a:xfrm>
            <a:off x="3308350" y="6401999"/>
            <a:ext cx="5575300" cy="36933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300" normalizeH="0" baseline="0" noProof="0" dirty="0">
              <a:ln>
                <a:noFill/>
              </a:ln>
              <a:solidFill>
                <a:prstClr val="white">
                  <a:alpha val="70000"/>
                </a:prstClr>
              </a:solidFill>
              <a:effectLst/>
              <a:uLnTx/>
              <a:uFillTx/>
              <a:latin typeface="Avenir Next LT Pro Light"/>
              <a:ea typeface="+mn-ea"/>
              <a:cs typeface="+mn-cs"/>
            </a:endParaRPr>
          </a:p>
        </p:txBody>
      </p:sp>
      <p:sp>
        <p:nvSpPr>
          <p:cNvPr id="11" name="Slide Number Placeholder 5">
            <a:extLst>
              <a:ext uri="{FF2B5EF4-FFF2-40B4-BE49-F238E27FC236}">
                <a16:creationId xmlns:a16="http://schemas.microsoft.com/office/drawing/2014/main" id="{5510D382-212F-47D7-A76F-181F22622C97}"/>
              </a:ext>
            </a:extLst>
          </p:cNvPr>
          <p:cNvSpPr>
            <a:spLocks noGrp="1"/>
          </p:cNvSpPr>
          <p:nvPr>
            <p:ph type="sldNum" sz="quarter" idx="12"/>
          </p:nvPr>
        </p:nvSpPr>
        <p:spPr>
          <a:xfrm>
            <a:off x="9442800" y="6401999"/>
            <a:ext cx="2208212" cy="369332"/>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9607A7-8386-47DB-8578-DDEDD194E5D4}" type="slidenum">
              <a:rPr kumimoji="0" lang="en-US" sz="1000" b="0" i="0" u="none" strike="noStrike" kern="1200" cap="all" spc="300" normalizeH="0" baseline="0" noProof="0" smtClean="0">
                <a:ln>
                  <a:noFill/>
                </a:ln>
                <a:solidFill>
                  <a:prstClr val="white">
                    <a:alpha val="70000"/>
                  </a:prstClr>
                </a:solidFill>
                <a:effectLst/>
                <a:uLnTx/>
                <a:uFillTx/>
                <a:latin typeface="Avenir Next LT Pro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all" spc="300" normalizeH="0" baseline="0" noProof="0" dirty="0">
              <a:ln>
                <a:noFill/>
              </a:ln>
              <a:solidFill>
                <a:prstClr val="white">
                  <a:alpha val="70000"/>
                </a:prstClr>
              </a:solidFill>
              <a:effectLst/>
              <a:uLnTx/>
              <a:uFillTx/>
              <a:latin typeface="Avenir Next LT Pro Light"/>
              <a:ea typeface="+mn-ea"/>
              <a:cs typeface="+mn-cs"/>
            </a:endParaRPr>
          </a:p>
        </p:txBody>
      </p:sp>
      <p:sp>
        <p:nvSpPr>
          <p:cNvPr id="6" name="Rectangle 5">
            <a:extLst>
              <a:ext uri="{FF2B5EF4-FFF2-40B4-BE49-F238E27FC236}">
                <a16:creationId xmlns:a16="http://schemas.microsoft.com/office/drawing/2014/main" id="{2B2C7C83-D77B-1EFF-5877-DB5DF792E80B}"/>
              </a:ext>
              <a:ext uri="{C183D7F6-B498-43B3-948B-1728B52AA6E4}">
                <adec:decorative xmlns:adec="http://schemas.microsoft.com/office/drawing/2017/decorative" val="1"/>
              </a:ext>
            </a:extLst>
          </p:cNvPr>
          <p:cNvSpPr/>
          <p:nvPr userDrawn="1"/>
        </p:nvSpPr>
        <p:spPr>
          <a:xfrm>
            <a:off x="541163" y="548640"/>
            <a:ext cx="11109674" cy="5749290"/>
          </a:xfrm>
          <a:prstGeom prst="rect">
            <a:avLst/>
          </a:prstGeom>
          <a:no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439279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ontent 2 Columns 2">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55FC5AD6-5EA9-4D31-BA29-EE3AABE22325}"/>
              </a:ext>
            </a:extLst>
          </p:cNvPr>
          <p:cNvSpPr>
            <a:spLocks noGrp="1"/>
          </p:cNvSpPr>
          <p:nvPr>
            <p:ph type="title" hasCustomPrompt="1"/>
          </p:nvPr>
        </p:nvSpPr>
        <p:spPr>
          <a:xfrm>
            <a:off x="1066800" y="777244"/>
            <a:ext cx="10058400" cy="1097280"/>
          </a:xfrm>
        </p:spPr>
        <p:txBody>
          <a:bodyPr wrap="square" anchor="ctr" anchorCtr="0">
            <a:normAutofit/>
          </a:bodyPr>
          <a:lstStyle>
            <a:lvl1pPr algn="ctr">
              <a:defRPr/>
            </a:lvl1pPr>
          </a:lstStyle>
          <a:p>
            <a:pPr algn="ctr"/>
            <a:r>
              <a:rPr lang="en-US" dirty="0"/>
              <a:t>Click to add title</a:t>
            </a:r>
          </a:p>
        </p:txBody>
      </p:sp>
      <p:cxnSp>
        <p:nvCxnSpPr>
          <p:cNvPr id="8" name="Straight Connector 7">
            <a:extLst>
              <a:ext uri="{FF2B5EF4-FFF2-40B4-BE49-F238E27FC236}">
                <a16:creationId xmlns:a16="http://schemas.microsoft.com/office/drawing/2014/main" id="{51664AFF-309D-433B-B3F0-84A98A207C67}"/>
              </a:ext>
              <a:ext uri="{C183D7F6-B498-43B3-948B-1728B52AA6E4}">
                <adec:decorative xmlns:adec="http://schemas.microsoft.com/office/drawing/2017/decorative" val="1"/>
              </a:ext>
            </a:extLst>
          </p:cNvPr>
          <p:cNvCxnSpPr>
            <a:cxnSpLocks/>
          </p:cNvCxnSpPr>
          <p:nvPr userDrawn="1"/>
        </p:nvCxnSpPr>
        <p:spPr>
          <a:xfrm>
            <a:off x="5819649" y="2057404"/>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Content Placeholder 3">
            <a:extLst>
              <a:ext uri="{FF2B5EF4-FFF2-40B4-BE49-F238E27FC236}">
                <a16:creationId xmlns:a16="http://schemas.microsoft.com/office/drawing/2014/main" id="{F2B970E0-2BF6-DE0A-33F2-E136830CC0F2}"/>
              </a:ext>
            </a:extLst>
          </p:cNvPr>
          <p:cNvSpPr>
            <a:spLocks noGrp="1"/>
          </p:cNvSpPr>
          <p:nvPr>
            <p:ph sz="quarter" idx="17" hasCustomPrompt="1"/>
          </p:nvPr>
        </p:nvSpPr>
        <p:spPr>
          <a:xfrm>
            <a:off x="1664443" y="2484712"/>
            <a:ext cx="4360507" cy="3605420"/>
          </a:xfrm>
        </p:spPr>
        <p:txBody>
          <a:bodyPr>
            <a:noAutofit/>
          </a:bodyPr>
          <a:lstStyle>
            <a:lvl1pPr marL="0" indent="0">
              <a:lnSpc>
                <a:spcPct val="100000"/>
              </a:lnSpc>
              <a:spcBef>
                <a:spcPts val="1000"/>
              </a:spcBef>
              <a:buNone/>
              <a:defRPr sz="1800" i="0"/>
            </a:lvl1pPr>
            <a:lvl2pPr marL="285750" indent="-285750">
              <a:lnSpc>
                <a:spcPct val="100000"/>
              </a:lnSpc>
              <a:spcBef>
                <a:spcPts val="1000"/>
              </a:spcBef>
              <a:buClr>
                <a:schemeClr val="accent5">
                  <a:lumMod val="60000"/>
                  <a:lumOff val="40000"/>
                </a:schemeClr>
              </a:buClr>
              <a:buFont typeface="Wingdings" panose="05000000000000000000" pitchFamily="2" charset="2"/>
              <a:buChar char=""/>
              <a:defRPr sz="1800" i="0"/>
            </a:lvl2pPr>
            <a:lvl3pPr marL="685800" indent="-283464">
              <a:lnSpc>
                <a:spcPct val="100000"/>
              </a:lnSpc>
              <a:spcBef>
                <a:spcPts val="1000"/>
              </a:spcBef>
              <a:buClr>
                <a:schemeClr val="accent5">
                  <a:lumMod val="60000"/>
                  <a:lumOff val="40000"/>
                </a:schemeClr>
              </a:buClr>
              <a:buFont typeface="Wingdings" panose="05000000000000000000" pitchFamily="2" charset="2"/>
              <a:buChar char=""/>
              <a:defRPr sz="1800" i="0"/>
            </a:lvl3pPr>
            <a:lvl4pPr marL="685800">
              <a:lnSpc>
                <a:spcPct val="100000"/>
              </a:lnSpc>
              <a:spcBef>
                <a:spcPts val="1000"/>
              </a:spcBef>
              <a:defRPr sz="1800" i="0"/>
            </a:lvl4pPr>
            <a:lvl5pPr marL="1143000" indent="-283464">
              <a:lnSpc>
                <a:spcPct val="100000"/>
              </a:lnSpc>
              <a:spcBef>
                <a:spcPts val="1000"/>
              </a:spcBef>
              <a:buClr>
                <a:schemeClr val="accent5">
                  <a:lumMod val="60000"/>
                  <a:lumOff val="40000"/>
                </a:schemeClr>
              </a:buClr>
              <a:defRPr sz="1800" i="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3">
            <a:extLst>
              <a:ext uri="{FF2B5EF4-FFF2-40B4-BE49-F238E27FC236}">
                <a16:creationId xmlns:a16="http://schemas.microsoft.com/office/drawing/2014/main" id="{6418C0F6-1F2A-74E4-A6C4-914FE336632A}"/>
              </a:ext>
            </a:extLst>
          </p:cNvPr>
          <p:cNvSpPr>
            <a:spLocks noGrp="1"/>
          </p:cNvSpPr>
          <p:nvPr>
            <p:ph sz="quarter" idx="18" hasCustomPrompt="1"/>
          </p:nvPr>
        </p:nvSpPr>
        <p:spPr>
          <a:xfrm>
            <a:off x="6359649" y="2493040"/>
            <a:ext cx="4360507" cy="3605420"/>
          </a:xfrm>
        </p:spPr>
        <p:txBody>
          <a:bodyPr>
            <a:noAutofit/>
          </a:bodyPr>
          <a:lstStyle>
            <a:lvl1pPr marL="0" indent="0">
              <a:lnSpc>
                <a:spcPct val="100000"/>
              </a:lnSpc>
              <a:spcBef>
                <a:spcPts val="1000"/>
              </a:spcBef>
              <a:buNone/>
              <a:defRPr sz="1800" i="0"/>
            </a:lvl1pPr>
            <a:lvl2pPr marL="283464" indent="-285750">
              <a:lnSpc>
                <a:spcPct val="100000"/>
              </a:lnSpc>
              <a:spcBef>
                <a:spcPts val="1000"/>
              </a:spcBef>
              <a:buClr>
                <a:schemeClr val="accent5">
                  <a:lumMod val="60000"/>
                  <a:lumOff val="40000"/>
                </a:schemeClr>
              </a:buClr>
              <a:buFont typeface="Wingdings" panose="05000000000000000000" pitchFamily="2" charset="2"/>
              <a:buChar char=""/>
              <a:defRPr sz="1800" i="0"/>
            </a:lvl2pPr>
            <a:lvl3pPr marL="685800" indent="-283464">
              <a:lnSpc>
                <a:spcPct val="100000"/>
              </a:lnSpc>
              <a:spcBef>
                <a:spcPts val="1000"/>
              </a:spcBef>
              <a:buClr>
                <a:schemeClr val="accent5">
                  <a:lumMod val="60000"/>
                  <a:lumOff val="40000"/>
                </a:schemeClr>
              </a:buClr>
              <a:defRPr sz="1800" i="0"/>
            </a:lvl3pPr>
            <a:lvl4pPr marL="685800">
              <a:lnSpc>
                <a:spcPct val="100000"/>
              </a:lnSpc>
              <a:spcBef>
                <a:spcPts val="1000"/>
              </a:spcBef>
              <a:defRPr sz="1800" i="0"/>
            </a:lvl4pPr>
            <a:lvl5pPr marL="1143000" indent="-283464">
              <a:lnSpc>
                <a:spcPct val="100000"/>
              </a:lnSpc>
              <a:spcBef>
                <a:spcPts val="1000"/>
              </a:spcBef>
              <a:buClr>
                <a:schemeClr val="accent5">
                  <a:lumMod val="60000"/>
                  <a:lumOff val="40000"/>
                </a:schemeClr>
              </a:buClr>
              <a:defRPr sz="1800" i="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Date Placeholder 3">
            <a:extLst>
              <a:ext uri="{FF2B5EF4-FFF2-40B4-BE49-F238E27FC236}">
                <a16:creationId xmlns:a16="http://schemas.microsoft.com/office/drawing/2014/main" id="{85D87A86-18DB-4F48-991B-B96728C9E2B2}"/>
              </a:ext>
            </a:extLst>
          </p:cNvPr>
          <p:cNvSpPr>
            <a:spLocks noGrp="1"/>
          </p:cNvSpPr>
          <p:nvPr>
            <p:ph type="dt" sz="half" idx="10"/>
          </p:nvPr>
        </p:nvSpPr>
        <p:spPr>
          <a:xfrm>
            <a:off x="541338" y="6401999"/>
            <a:ext cx="2206625" cy="369332"/>
          </a:xfrm>
        </p:spPr>
        <p:txBody>
          <a:bodyPr/>
          <a:lstStyle>
            <a:lvl1pPr>
              <a:defRPr/>
            </a:lvl1pPr>
          </a:lstStyle>
          <a:p>
            <a:pPr>
              <a:defRPr/>
            </a:pPr>
            <a:r>
              <a:rPr lang="en-US">
                <a:solidFill>
                  <a:prstClr val="white">
                    <a:alpha val="70000"/>
                  </a:prstClr>
                </a:solidFill>
              </a:rPr>
              <a:t>20XX</a:t>
            </a:r>
            <a:endParaRPr lang="en-US" dirty="0">
              <a:solidFill>
                <a:prstClr val="white">
                  <a:alpha val="70000"/>
                </a:prstClr>
              </a:solidFill>
            </a:endParaRPr>
          </a:p>
        </p:txBody>
      </p:sp>
      <p:sp>
        <p:nvSpPr>
          <p:cNvPr id="10" name="Footer Placeholder 4">
            <a:extLst>
              <a:ext uri="{FF2B5EF4-FFF2-40B4-BE49-F238E27FC236}">
                <a16:creationId xmlns:a16="http://schemas.microsoft.com/office/drawing/2014/main" id="{E9F77D95-7E8B-48BA-B550-76A5C297FE04}"/>
              </a:ext>
            </a:extLst>
          </p:cNvPr>
          <p:cNvSpPr>
            <a:spLocks noGrp="1"/>
          </p:cNvSpPr>
          <p:nvPr>
            <p:ph type="ftr" sz="quarter" idx="11"/>
          </p:nvPr>
        </p:nvSpPr>
        <p:spPr>
          <a:xfrm>
            <a:off x="3308350" y="6401999"/>
            <a:ext cx="5575300" cy="36933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300" normalizeH="0" baseline="0" noProof="0" dirty="0">
              <a:ln>
                <a:noFill/>
              </a:ln>
              <a:solidFill>
                <a:prstClr val="white">
                  <a:alpha val="70000"/>
                </a:prstClr>
              </a:solidFill>
              <a:effectLst/>
              <a:uLnTx/>
              <a:uFillTx/>
              <a:latin typeface="Avenir Next LT Pro Light"/>
              <a:ea typeface="+mn-ea"/>
              <a:cs typeface="+mn-cs"/>
            </a:endParaRPr>
          </a:p>
        </p:txBody>
      </p:sp>
      <p:sp>
        <p:nvSpPr>
          <p:cNvPr id="11" name="Slide Number Placeholder 5">
            <a:extLst>
              <a:ext uri="{FF2B5EF4-FFF2-40B4-BE49-F238E27FC236}">
                <a16:creationId xmlns:a16="http://schemas.microsoft.com/office/drawing/2014/main" id="{5510D382-212F-47D7-A76F-181F22622C97}"/>
              </a:ext>
            </a:extLst>
          </p:cNvPr>
          <p:cNvSpPr>
            <a:spLocks noGrp="1"/>
          </p:cNvSpPr>
          <p:nvPr>
            <p:ph type="sldNum" sz="quarter" idx="12"/>
          </p:nvPr>
        </p:nvSpPr>
        <p:spPr>
          <a:xfrm>
            <a:off x="9442800" y="6401999"/>
            <a:ext cx="2208212" cy="369332"/>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9607A7-8386-47DB-8578-DDEDD194E5D4}" type="slidenum">
              <a:rPr kumimoji="0" lang="en-US" sz="1000" b="0" i="0" u="none" strike="noStrike" kern="1200" cap="all" spc="300" normalizeH="0" baseline="0" noProof="0" smtClean="0">
                <a:ln>
                  <a:noFill/>
                </a:ln>
                <a:solidFill>
                  <a:prstClr val="white">
                    <a:alpha val="70000"/>
                  </a:prstClr>
                </a:solidFill>
                <a:effectLst/>
                <a:uLnTx/>
                <a:uFillTx/>
                <a:latin typeface="Avenir Next LT Pro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all" spc="300" normalizeH="0" baseline="0" noProof="0" dirty="0">
              <a:ln>
                <a:noFill/>
              </a:ln>
              <a:solidFill>
                <a:prstClr val="white">
                  <a:alpha val="70000"/>
                </a:prstClr>
              </a:solidFill>
              <a:effectLst/>
              <a:uLnTx/>
              <a:uFillTx/>
              <a:latin typeface="Avenir Next LT Pro Light"/>
              <a:ea typeface="+mn-ea"/>
              <a:cs typeface="+mn-cs"/>
            </a:endParaRPr>
          </a:p>
        </p:txBody>
      </p:sp>
      <p:sp>
        <p:nvSpPr>
          <p:cNvPr id="3" name="Rectangle 2">
            <a:extLst>
              <a:ext uri="{FF2B5EF4-FFF2-40B4-BE49-F238E27FC236}">
                <a16:creationId xmlns:a16="http://schemas.microsoft.com/office/drawing/2014/main" id="{C97ED942-AF2B-12D4-2ED4-570ACFD0F4BD}"/>
              </a:ext>
              <a:ext uri="{C183D7F6-B498-43B3-948B-1728B52AA6E4}">
                <adec:decorative xmlns:adec="http://schemas.microsoft.com/office/drawing/2017/decorative" val="1"/>
              </a:ext>
            </a:extLst>
          </p:cNvPr>
          <p:cNvSpPr/>
          <p:nvPr userDrawn="1"/>
        </p:nvSpPr>
        <p:spPr>
          <a:xfrm>
            <a:off x="541163" y="548640"/>
            <a:ext cx="11109674" cy="5749290"/>
          </a:xfrm>
          <a:prstGeom prst="rect">
            <a:avLst/>
          </a:prstGeom>
          <a:no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658587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2 Content ">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7A45527-A259-1C6D-E8B4-514715484B30}"/>
              </a:ext>
              <a:ext uri="{C183D7F6-B498-43B3-948B-1728B52AA6E4}">
                <adec:decorative xmlns:adec="http://schemas.microsoft.com/office/drawing/2017/decorative" val="1"/>
              </a:ext>
            </a:extLst>
          </p:cNvPr>
          <p:cNvSpPr/>
          <p:nvPr userDrawn="1"/>
        </p:nvSpPr>
        <p:spPr>
          <a:xfrm>
            <a:off x="0" y="3245608"/>
            <a:ext cx="12192000" cy="3612392"/>
          </a:xfrm>
          <a:prstGeom prst="rect">
            <a:avLst/>
          </a:prstGeom>
          <a:solidFill>
            <a:schemeClr val="bg1">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alpha val="30000"/>
                </a:prstClr>
              </a:solidFill>
              <a:effectLst/>
              <a:uLnTx/>
              <a:uFillTx/>
              <a:latin typeface="Avenir Next LT Pro Light"/>
              <a:ea typeface="+mn-ea"/>
              <a:cs typeface="+mn-cs"/>
            </a:endParaRPr>
          </a:p>
        </p:txBody>
      </p:sp>
      <p:sp>
        <p:nvSpPr>
          <p:cNvPr id="7" name="Title 1">
            <a:extLst>
              <a:ext uri="{FF2B5EF4-FFF2-40B4-BE49-F238E27FC236}">
                <a16:creationId xmlns:a16="http://schemas.microsoft.com/office/drawing/2014/main" id="{55FC5AD6-5EA9-4D31-BA29-EE3AABE22325}"/>
              </a:ext>
            </a:extLst>
          </p:cNvPr>
          <p:cNvSpPr>
            <a:spLocks noGrp="1"/>
          </p:cNvSpPr>
          <p:nvPr>
            <p:ph type="title" hasCustomPrompt="1"/>
          </p:nvPr>
        </p:nvSpPr>
        <p:spPr>
          <a:xfrm>
            <a:off x="548640" y="548640"/>
            <a:ext cx="3886200" cy="2304288"/>
          </a:xfrm>
        </p:spPr>
        <p:txBody>
          <a:bodyPr wrap="square" anchor="ctr" anchorCtr="0">
            <a:normAutofit/>
          </a:bodyPr>
          <a:lstStyle>
            <a:lvl1pPr algn="ctr">
              <a:defRPr/>
            </a:lvl1pPr>
          </a:lstStyle>
          <a:p>
            <a:pPr algn="ctr"/>
            <a:r>
              <a:rPr lang="en-US" dirty="0"/>
              <a:t>Click to add title</a:t>
            </a:r>
          </a:p>
        </p:txBody>
      </p:sp>
      <p:sp>
        <p:nvSpPr>
          <p:cNvPr id="4" name="Content Placeholder 3">
            <a:extLst>
              <a:ext uri="{FF2B5EF4-FFF2-40B4-BE49-F238E27FC236}">
                <a16:creationId xmlns:a16="http://schemas.microsoft.com/office/drawing/2014/main" id="{FE4ACBDB-D54B-994A-AD88-E89D37245FAD}"/>
              </a:ext>
            </a:extLst>
          </p:cNvPr>
          <p:cNvSpPr>
            <a:spLocks noGrp="1"/>
          </p:cNvSpPr>
          <p:nvPr>
            <p:ph sz="quarter" idx="17" hasCustomPrompt="1"/>
          </p:nvPr>
        </p:nvSpPr>
        <p:spPr>
          <a:xfrm>
            <a:off x="5534660" y="548641"/>
            <a:ext cx="6130625" cy="2304288"/>
          </a:xfrm>
        </p:spPr>
        <p:txBody>
          <a:bodyPr anchor="ctr">
            <a:noAutofit/>
          </a:bodyPr>
          <a:lstStyle>
            <a:lvl1pPr marL="512064" indent="-512064">
              <a:lnSpc>
                <a:spcPct val="100000"/>
              </a:lnSpc>
              <a:spcBef>
                <a:spcPts val="1000"/>
              </a:spcBef>
              <a:buClr>
                <a:schemeClr val="accent5">
                  <a:lumMod val="60000"/>
                  <a:lumOff val="40000"/>
                </a:schemeClr>
              </a:buClr>
              <a:buFont typeface="+mj-lt"/>
              <a:buAutoNum type="arabicPeriod"/>
              <a:defRPr sz="1800"/>
            </a:lvl1pPr>
            <a:lvl2pPr marL="702900" indent="-342900">
              <a:lnSpc>
                <a:spcPct val="100000"/>
              </a:lnSpc>
              <a:spcBef>
                <a:spcPts val="1000"/>
              </a:spcBef>
              <a:buClr>
                <a:schemeClr val="accent5">
                  <a:lumMod val="60000"/>
                  <a:lumOff val="40000"/>
                </a:schemeClr>
              </a:buClr>
              <a:buFont typeface="+mj-lt"/>
              <a:buAutoNum type="arabicPeriod"/>
              <a:defRPr sz="1800"/>
            </a:lvl2pPr>
            <a:lvl3pPr marL="1139436" indent="-342900">
              <a:lnSpc>
                <a:spcPct val="100000"/>
              </a:lnSpc>
              <a:spcBef>
                <a:spcPts val="1000"/>
              </a:spcBef>
              <a:buClr>
                <a:schemeClr val="accent5">
                  <a:lumMod val="60000"/>
                  <a:lumOff val="40000"/>
                </a:schemeClr>
              </a:buClr>
              <a:buFont typeface="+mj-lt"/>
              <a:buAutoNum type="arabicPeriod"/>
              <a:defRPr sz="1800"/>
            </a:lvl3pPr>
            <a:lvl4pPr marL="1422900" indent="-342900">
              <a:lnSpc>
                <a:spcPct val="100000"/>
              </a:lnSpc>
              <a:spcBef>
                <a:spcPts val="1000"/>
              </a:spcBef>
              <a:buClr>
                <a:schemeClr val="accent5">
                  <a:lumMod val="60000"/>
                  <a:lumOff val="40000"/>
                </a:schemeClr>
              </a:buClr>
              <a:buFont typeface="+mj-lt"/>
              <a:buAutoNum type="arabicPeriod"/>
              <a:defRPr sz="1800"/>
            </a:lvl4pPr>
            <a:lvl5pPr marL="1859436" indent="-342900">
              <a:lnSpc>
                <a:spcPct val="100000"/>
              </a:lnSpc>
              <a:spcBef>
                <a:spcPts val="1000"/>
              </a:spcBef>
              <a:buClr>
                <a:schemeClr val="accent5">
                  <a:lumMod val="60000"/>
                  <a:lumOff val="40000"/>
                </a:schemeClr>
              </a:buClr>
              <a:buFont typeface="+mj-lt"/>
              <a:buAutoNum type="arabicPeriod"/>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3">
            <a:extLst>
              <a:ext uri="{FF2B5EF4-FFF2-40B4-BE49-F238E27FC236}">
                <a16:creationId xmlns:a16="http://schemas.microsoft.com/office/drawing/2014/main" id="{ED8447B1-F82E-026F-7FF0-7E95D361E7A9}"/>
              </a:ext>
            </a:extLst>
          </p:cNvPr>
          <p:cNvSpPr>
            <a:spLocks noGrp="1"/>
          </p:cNvSpPr>
          <p:nvPr>
            <p:ph sz="quarter" idx="18" hasCustomPrompt="1"/>
          </p:nvPr>
        </p:nvSpPr>
        <p:spPr>
          <a:xfrm>
            <a:off x="5520387" y="3735238"/>
            <a:ext cx="6130625" cy="2574120"/>
          </a:xfrm>
        </p:spPr>
        <p:txBody>
          <a:bodyPr>
            <a:noAutofit/>
          </a:bodyPr>
          <a:lstStyle>
            <a:lvl1pPr marL="0" indent="0">
              <a:lnSpc>
                <a:spcPct val="100000"/>
              </a:lnSpc>
              <a:spcBef>
                <a:spcPts val="1000"/>
              </a:spcBef>
              <a:buNone/>
              <a:defRPr sz="1800"/>
            </a:lvl1pPr>
            <a:lvl2pPr marL="283464" indent="-285750">
              <a:lnSpc>
                <a:spcPct val="100000"/>
              </a:lnSpc>
              <a:spcBef>
                <a:spcPts val="1000"/>
              </a:spcBef>
              <a:buClr>
                <a:schemeClr val="accent5">
                  <a:lumMod val="60000"/>
                  <a:lumOff val="40000"/>
                </a:schemeClr>
              </a:buClr>
              <a:buFont typeface="Wingdings" panose="05000000000000000000" pitchFamily="2" charset="2"/>
              <a:buChar char=""/>
              <a:defRPr sz="1800" i="0"/>
            </a:lvl2pPr>
            <a:lvl3pPr marL="685800" indent="-283464">
              <a:lnSpc>
                <a:spcPct val="100000"/>
              </a:lnSpc>
              <a:spcBef>
                <a:spcPts val="1000"/>
              </a:spcBef>
              <a:buClr>
                <a:schemeClr val="accent5">
                  <a:lumMod val="60000"/>
                  <a:lumOff val="40000"/>
                </a:schemeClr>
              </a:buClr>
              <a:defRPr sz="1800" i="0"/>
            </a:lvl3pPr>
            <a:lvl4pPr marL="685800">
              <a:lnSpc>
                <a:spcPct val="100000"/>
              </a:lnSpc>
              <a:spcBef>
                <a:spcPts val="1000"/>
              </a:spcBef>
              <a:defRPr sz="1800" i="0"/>
            </a:lvl4pPr>
            <a:lvl5pPr indent="-283464">
              <a:defRPr sz="1600"/>
            </a:lvl5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9" name="Date Placeholder 3">
            <a:extLst>
              <a:ext uri="{FF2B5EF4-FFF2-40B4-BE49-F238E27FC236}">
                <a16:creationId xmlns:a16="http://schemas.microsoft.com/office/drawing/2014/main" id="{85D87A86-18DB-4F48-991B-B96728C9E2B2}"/>
              </a:ext>
            </a:extLst>
          </p:cNvPr>
          <p:cNvSpPr>
            <a:spLocks noGrp="1"/>
          </p:cNvSpPr>
          <p:nvPr>
            <p:ph type="dt" sz="half" idx="10"/>
          </p:nvPr>
        </p:nvSpPr>
        <p:spPr>
          <a:xfrm>
            <a:off x="541338" y="6401999"/>
            <a:ext cx="2206625" cy="369332"/>
          </a:xfrm>
        </p:spPr>
        <p:txBody>
          <a:bodyPr/>
          <a:lstStyle>
            <a:lvl1pPr>
              <a:defRPr/>
            </a:lvl1pPr>
          </a:lstStyle>
          <a:p>
            <a:pPr>
              <a:defRPr/>
            </a:pPr>
            <a:r>
              <a:rPr lang="en-US">
                <a:solidFill>
                  <a:prstClr val="white">
                    <a:alpha val="70000"/>
                  </a:prstClr>
                </a:solidFill>
              </a:rPr>
              <a:t>20XX</a:t>
            </a:r>
            <a:endParaRPr lang="en-US" dirty="0">
              <a:solidFill>
                <a:prstClr val="white">
                  <a:alpha val="70000"/>
                </a:prstClr>
              </a:solidFill>
            </a:endParaRPr>
          </a:p>
        </p:txBody>
      </p:sp>
      <p:sp>
        <p:nvSpPr>
          <p:cNvPr id="10" name="Footer Placeholder 4">
            <a:extLst>
              <a:ext uri="{FF2B5EF4-FFF2-40B4-BE49-F238E27FC236}">
                <a16:creationId xmlns:a16="http://schemas.microsoft.com/office/drawing/2014/main" id="{E9F77D95-7E8B-48BA-B550-76A5C297FE04}"/>
              </a:ext>
            </a:extLst>
          </p:cNvPr>
          <p:cNvSpPr>
            <a:spLocks noGrp="1"/>
          </p:cNvSpPr>
          <p:nvPr>
            <p:ph type="ftr" sz="quarter" idx="11"/>
          </p:nvPr>
        </p:nvSpPr>
        <p:spPr>
          <a:xfrm>
            <a:off x="3308350" y="6401999"/>
            <a:ext cx="5575300" cy="36933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300" normalizeH="0" baseline="0" noProof="0" dirty="0">
              <a:ln>
                <a:noFill/>
              </a:ln>
              <a:solidFill>
                <a:prstClr val="white">
                  <a:alpha val="70000"/>
                </a:prstClr>
              </a:solidFill>
              <a:effectLst/>
              <a:uLnTx/>
              <a:uFillTx/>
              <a:latin typeface="Avenir Next LT Pro Light"/>
              <a:ea typeface="+mn-ea"/>
              <a:cs typeface="+mn-cs"/>
            </a:endParaRPr>
          </a:p>
        </p:txBody>
      </p:sp>
      <p:sp>
        <p:nvSpPr>
          <p:cNvPr id="11" name="Slide Number Placeholder 5">
            <a:extLst>
              <a:ext uri="{FF2B5EF4-FFF2-40B4-BE49-F238E27FC236}">
                <a16:creationId xmlns:a16="http://schemas.microsoft.com/office/drawing/2014/main" id="{5510D382-212F-47D7-A76F-181F22622C97}"/>
              </a:ext>
            </a:extLst>
          </p:cNvPr>
          <p:cNvSpPr>
            <a:spLocks noGrp="1"/>
          </p:cNvSpPr>
          <p:nvPr>
            <p:ph type="sldNum" sz="quarter" idx="12"/>
          </p:nvPr>
        </p:nvSpPr>
        <p:spPr>
          <a:xfrm>
            <a:off x="9442800" y="6401999"/>
            <a:ext cx="2208212" cy="369332"/>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9607A7-8386-47DB-8578-DDEDD194E5D4}" type="slidenum">
              <a:rPr kumimoji="0" lang="en-US" sz="1000" b="0" i="0" u="none" strike="noStrike" kern="1200" cap="all" spc="300" normalizeH="0" baseline="0" noProof="0" smtClean="0">
                <a:ln>
                  <a:noFill/>
                </a:ln>
                <a:solidFill>
                  <a:prstClr val="white">
                    <a:alpha val="70000"/>
                  </a:prstClr>
                </a:solidFill>
                <a:effectLst/>
                <a:uLnTx/>
                <a:uFillTx/>
                <a:latin typeface="Avenir Next LT Pro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all" spc="300" normalizeH="0" baseline="0" noProof="0" dirty="0">
              <a:ln>
                <a:noFill/>
              </a:ln>
              <a:solidFill>
                <a:prstClr val="white">
                  <a:alpha val="70000"/>
                </a:prstClr>
              </a:solidFill>
              <a:effectLst/>
              <a:uLnTx/>
              <a:uFillTx/>
              <a:latin typeface="Avenir Next LT Pro Light"/>
              <a:ea typeface="+mn-ea"/>
              <a:cs typeface="+mn-cs"/>
            </a:endParaRPr>
          </a:p>
        </p:txBody>
      </p:sp>
      <p:cxnSp>
        <p:nvCxnSpPr>
          <p:cNvPr id="2" name="Straight Connector 1">
            <a:extLst>
              <a:ext uri="{FF2B5EF4-FFF2-40B4-BE49-F238E27FC236}">
                <a16:creationId xmlns:a16="http://schemas.microsoft.com/office/drawing/2014/main" id="{C476BAB9-3D46-228B-0268-9918F152492E}"/>
              </a:ext>
              <a:ext uri="{C183D7F6-B498-43B3-948B-1728B52AA6E4}">
                <adec:decorative xmlns:adec="http://schemas.microsoft.com/office/drawing/2017/decorative" val="1"/>
              </a:ext>
            </a:extLst>
          </p:cNvPr>
          <p:cNvCxnSpPr>
            <a:cxnSpLocks/>
          </p:cNvCxnSpPr>
          <p:nvPr userDrawn="1"/>
        </p:nvCxnSpPr>
        <p:spPr>
          <a:xfrm rot="5400000">
            <a:off x="4714750" y="1691606"/>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45123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Introduction">
    <p:spTree>
      <p:nvGrpSpPr>
        <p:cNvPr id="1" name=""/>
        <p:cNvGrpSpPr/>
        <p:nvPr/>
      </p:nvGrpSpPr>
      <p:grpSpPr>
        <a:xfrm>
          <a:off x="0" y="0"/>
          <a:ext cx="0" cy="0"/>
          <a:chOff x="0" y="0"/>
          <a:chExt cx="0" cy="0"/>
        </a:xfrm>
      </p:grpSpPr>
      <p:sp>
        <p:nvSpPr>
          <p:cNvPr id="35" name="Title 1">
            <a:extLst>
              <a:ext uri="{FF2B5EF4-FFF2-40B4-BE49-F238E27FC236}">
                <a16:creationId xmlns:a16="http://schemas.microsoft.com/office/drawing/2014/main" id="{C2262EB2-92F3-45D5-977D-A254F9DC45B3}"/>
              </a:ext>
            </a:extLst>
          </p:cNvPr>
          <p:cNvSpPr>
            <a:spLocks noGrp="1"/>
          </p:cNvSpPr>
          <p:nvPr>
            <p:ph type="title" hasCustomPrompt="1"/>
          </p:nvPr>
        </p:nvSpPr>
        <p:spPr>
          <a:xfrm>
            <a:off x="4984750" y="548640"/>
            <a:ext cx="6120000" cy="1371600"/>
          </a:xfrm>
        </p:spPr>
        <p:txBody>
          <a:bodyPr anchor="b" anchorCtr="0">
            <a:noAutofit/>
          </a:bodyPr>
          <a:lstStyle>
            <a:lvl1pPr algn="ctr">
              <a:defRPr/>
            </a:lvl1pPr>
          </a:lstStyle>
          <a:p>
            <a:pPr algn="ctr"/>
            <a:r>
              <a:rPr lang="en-US" dirty="0"/>
              <a:t>Click to add title</a:t>
            </a:r>
          </a:p>
        </p:txBody>
      </p:sp>
      <p:sp>
        <p:nvSpPr>
          <p:cNvPr id="42" name="Picture Placeholder 7">
            <a:extLst>
              <a:ext uri="{FF2B5EF4-FFF2-40B4-BE49-F238E27FC236}">
                <a16:creationId xmlns:a16="http://schemas.microsoft.com/office/drawing/2014/main" id="{08B7B76C-AD95-41C0-859E-9A612EE3EB69}"/>
              </a:ext>
            </a:extLst>
          </p:cNvPr>
          <p:cNvSpPr>
            <a:spLocks noGrp="1"/>
          </p:cNvSpPr>
          <p:nvPr>
            <p:ph type="pic" sz="quarter" idx="13" hasCustomPrompt="1"/>
          </p:nvPr>
        </p:nvSpPr>
        <p:spPr>
          <a:xfrm>
            <a:off x="0" y="0"/>
            <a:ext cx="3870325" cy="6858000"/>
          </a:xfrm>
        </p:spPr>
        <p:txBody>
          <a:bodyPr>
            <a:normAutofit/>
          </a:bodyPr>
          <a:lstStyle>
            <a:lvl1pPr marL="0" indent="0" algn="ctr">
              <a:buNone/>
              <a:defRPr sz="1800"/>
            </a:lvl1pPr>
          </a:lstStyle>
          <a:p>
            <a:r>
              <a:rPr lang="en-US" dirty="0"/>
              <a:t>Click icon to add photo</a:t>
            </a:r>
          </a:p>
        </p:txBody>
      </p:sp>
      <p:cxnSp>
        <p:nvCxnSpPr>
          <p:cNvPr id="37" name="Straight Connector 36">
            <a:extLst>
              <a:ext uri="{FF2B5EF4-FFF2-40B4-BE49-F238E27FC236}">
                <a16:creationId xmlns:a16="http://schemas.microsoft.com/office/drawing/2014/main" id="{FAF4E51F-526D-47C7-B091-D47773C1FEB8}"/>
              </a:ext>
              <a:ext uri="{C183D7F6-B498-43B3-948B-1728B52AA6E4}">
                <adec:decorative xmlns:adec="http://schemas.microsoft.com/office/drawing/2017/decorative" val="1"/>
              </a:ext>
            </a:extLst>
          </p:cNvPr>
          <p:cNvCxnSpPr>
            <a:cxnSpLocks/>
          </p:cNvCxnSpPr>
          <p:nvPr userDrawn="1"/>
        </p:nvCxnSpPr>
        <p:spPr>
          <a:xfrm>
            <a:off x="7774750" y="2310207"/>
            <a:ext cx="540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Content Placeholder 2">
            <a:extLst>
              <a:ext uri="{FF2B5EF4-FFF2-40B4-BE49-F238E27FC236}">
                <a16:creationId xmlns:a16="http://schemas.microsoft.com/office/drawing/2014/main" id="{E4FE061B-0356-4C6F-A2CA-12D48BE34A15}"/>
              </a:ext>
            </a:extLst>
          </p:cNvPr>
          <p:cNvSpPr>
            <a:spLocks noGrp="1"/>
          </p:cNvSpPr>
          <p:nvPr>
            <p:ph idx="1" hasCustomPrompt="1"/>
          </p:nvPr>
        </p:nvSpPr>
        <p:spPr>
          <a:xfrm>
            <a:off x="4984750" y="2759076"/>
            <a:ext cx="6121400" cy="3009899"/>
          </a:xfrm>
        </p:spPr>
        <p:txBody>
          <a:bodyPr>
            <a:noAutofit/>
          </a:bodyPr>
          <a:lstStyle>
            <a:lvl1pPr marL="0" indent="0">
              <a:lnSpc>
                <a:spcPct val="100000"/>
              </a:lnSpc>
              <a:spcBef>
                <a:spcPts val="1000"/>
              </a:spcBef>
              <a:buNone/>
              <a:defRPr sz="1800"/>
            </a:lvl1pPr>
            <a:lvl2pPr>
              <a:lnSpc>
                <a:spcPct val="100000"/>
              </a:lnSpc>
              <a:spcBef>
                <a:spcPts val="1000"/>
              </a:spcBef>
              <a:defRPr sz="1800"/>
            </a:lvl2pPr>
            <a:lvl3pPr>
              <a:lnSpc>
                <a:spcPct val="100000"/>
              </a:lnSpc>
              <a:spcBef>
                <a:spcPts val="1000"/>
              </a:spcBef>
              <a:defRPr sz="1800"/>
            </a:lvl3pPr>
            <a:lvl4pPr>
              <a:lnSpc>
                <a:spcPct val="100000"/>
              </a:lnSpc>
              <a:spcBef>
                <a:spcPts val="1000"/>
              </a:spcBef>
              <a:defRPr sz="1800"/>
            </a:lvl4pPr>
            <a:lvl5pPr>
              <a:lnSpc>
                <a:spcPct val="100000"/>
              </a:lnSpc>
              <a:spcBef>
                <a:spcPts val="1000"/>
              </a:spcBef>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39" name="Date Placeholder 3">
            <a:extLst>
              <a:ext uri="{FF2B5EF4-FFF2-40B4-BE49-F238E27FC236}">
                <a16:creationId xmlns:a16="http://schemas.microsoft.com/office/drawing/2014/main" id="{C9AB8836-3239-49B5-AB6F-4AF85F1F0654}"/>
              </a:ext>
            </a:extLst>
          </p:cNvPr>
          <p:cNvSpPr>
            <a:spLocks noGrp="1"/>
          </p:cNvSpPr>
          <p:nvPr>
            <p:ph type="dt" sz="half" idx="10"/>
          </p:nvPr>
        </p:nvSpPr>
        <p:spPr>
          <a:xfrm>
            <a:off x="541338" y="6401999"/>
            <a:ext cx="2206625" cy="369332"/>
          </a:xfrm>
        </p:spPr>
        <p:txBody>
          <a:bodyPr/>
          <a:lstStyle>
            <a:lvl1pPr>
              <a:defRPr>
                <a:effectLst>
                  <a:outerShdw blurRad="38100" dist="38100" dir="2700000" algn="tl">
                    <a:srgbClr val="000000">
                      <a:alpha val="43137"/>
                    </a:srgbClr>
                  </a:outerShdw>
                </a:effectLst>
              </a:defRPr>
            </a:lvl1pPr>
          </a:lstStyle>
          <a:p>
            <a:r>
              <a:rPr lang="en-US">
                <a:solidFill>
                  <a:srgbClr val="FFFFFF"/>
                </a:solidFill>
              </a:rPr>
              <a:t>20XX</a:t>
            </a:r>
            <a:endParaRPr lang="en-US" dirty="0">
              <a:solidFill>
                <a:srgbClr val="FFFFFF"/>
              </a:solidFill>
            </a:endParaRPr>
          </a:p>
        </p:txBody>
      </p:sp>
      <p:sp>
        <p:nvSpPr>
          <p:cNvPr id="40" name="Footer Placeholder 4">
            <a:extLst>
              <a:ext uri="{FF2B5EF4-FFF2-40B4-BE49-F238E27FC236}">
                <a16:creationId xmlns:a16="http://schemas.microsoft.com/office/drawing/2014/main" id="{77EAD6AC-E509-49A1-8E38-1CABD458AA0F}"/>
              </a:ext>
            </a:extLst>
          </p:cNvPr>
          <p:cNvSpPr>
            <a:spLocks noGrp="1"/>
          </p:cNvSpPr>
          <p:nvPr>
            <p:ph type="ftr" sz="quarter" idx="11"/>
          </p:nvPr>
        </p:nvSpPr>
        <p:spPr>
          <a:xfrm>
            <a:off x="3308350" y="6401999"/>
            <a:ext cx="5575300" cy="36933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300" normalizeH="0" baseline="0" noProof="0" dirty="0">
              <a:ln>
                <a:noFill/>
              </a:ln>
              <a:solidFill>
                <a:prstClr val="white">
                  <a:alpha val="70000"/>
                </a:prstClr>
              </a:solidFill>
              <a:effectLst/>
              <a:uLnTx/>
              <a:uFillTx/>
              <a:latin typeface="Avenir Next LT Pro Light"/>
              <a:ea typeface="+mn-ea"/>
              <a:cs typeface="+mn-cs"/>
            </a:endParaRPr>
          </a:p>
        </p:txBody>
      </p:sp>
      <p:sp>
        <p:nvSpPr>
          <p:cNvPr id="41" name="Slide Number Placeholder 5">
            <a:extLst>
              <a:ext uri="{FF2B5EF4-FFF2-40B4-BE49-F238E27FC236}">
                <a16:creationId xmlns:a16="http://schemas.microsoft.com/office/drawing/2014/main" id="{B689B03B-F230-4530-8C09-EFB8172382F2}"/>
              </a:ext>
            </a:extLst>
          </p:cNvPr>
          <p:cNvSpPr>
            <a:spLocks noGrp="1"/>
          </p:cNvSpPr>
          <p:nvPr>
            <p:ph type="sldNum" sz="quarter" idx="12"/>
          </p:nvPr>
        </p:nvSpPr>
        <p:spPr>
          <a:xfrm>
            <a:off x="9442800" y="6401999"/>
            <a:ext cx="2208212" cy="369332"/>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9607A7-8386-47DB-8578-DDEDD194E5D4}" type="slidenum">
              <a:rPr kumimoji="0" lang="en-US" sz="1000" b="0" i="0" u="none" strike="noStrike" kern="1200" cap="all" spc="300" normalizeH="0" baseline="0" noProof="0" smtClean="0">
                <a:ln>
                  <a:noFill/>
                </a:ln>
                <a:solidFill>
                  <a:prstClr val="white">
                    <a:alpha val="70000"/>
                  </a:prstClr>
                </a:solidFill>
                <a:effectLst/>
                <a:uLnTx/>
                <a:uFillTx/>
                <a:latin typeface="Avenir Next LT Pro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all" spc="300" normalizeH="0" baseline="0" noProof="0" dirty="0">
              <a:ln>
                <a:noFill/>
              </a:ln>
              <a:solidFill>
                <a:prstClr val="white">
                  <a:alpha val="70000"/>
                </a:prstClr>
              </a:solidFill>
              <a:effectLst/>
              <a:uLnTx/>
              <a:uFillTx/>
              <a:latin typeface="Avenir Next LT Pro Light"/>
              <a:ea typeface="+mn-ea"/>
              <a:cs typeface="+mn-cs"/>
            </a:endParaRPr>
          </a:p>
        </p:txBody>
      </p:sp>
    </p:spTree>
    <p:extLst>
      <p:ext uri="{BB962C8B-B14F-4D97-AF65-F5344CB8AC3E}">
        <p14:creationId xmlns:p14="http://schemas.microsoft.com/office/powerpoint/2010/main" val="22874960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Summary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6745F42-F11E-4295-BA16-71120E66B951}"/>
              </a:ext>
              <a:ext uri="{C183D7F6-B498-43B3-948B-1728B52AA6E4}">
                <adec:decorative xmlns:adec="http://schemas.microsoft.com/office/drawing/2017/decorative" val="1"/>
              </a:ext>
            </a:extLst>
          </p:cNvPr>
          <p:cNvSpPr/>
          <p:nvPr userDrawn="1"/>
        </p:nvSpPr>
        <p:spPr>
          <a:xfrm>
            <a:off x="0" y="2980706"/>
            <a:ext cx="12192000" cy="3877293"/>
          </a:xfrm>
          <a:prstGeom prst="rect">
            <a:avLst/>
          </a:prstGeom>
          <a:solidFill>
            <a:schemeClr val="bg1">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alpha val="30000"/>
                </a:prstClr>
              </a:solidFill>
              <a:effectLst/>
              <a:uLnTx/>
              <a:uFillTx/>
              <a:latin typeface="Avenir Next LT Pro Light"/>
              <a:ea typeface="+mn-ea"/>
              <a:cs typeface="+mn-cs"/>
            </a:endParaRPr>
          </a:p>
        </p:txBody>
      </p:sp>
      <p:sp>
        <p:nvSpPr>
          <p:cNvPr id="7" name="Title 1">
            <a:extLst>
              <a:ext uri="{FF2B5EF4-FFF2-40B4-BE49-F238E27FC236}">
                <a16:creationId xmlns:a16="http://schemas.microsoft.com/office/drawing/2014/main" id="{3036F7FC-6006-4472-BC70-30C283ABC126}"/>
              </a:ext>
            </a:extLst>
          </p:cNvPr>
          <p:cNvSpPr>
            <a:spLocks noGrp="1"/>
          </p:cNvSpPr>
          <p:nvPr>
            <p:ph type="title" hasCustomPrompt="1"/>
          </p:nvPr>
        </p:nvSpPr>
        <p:spPr>
          <a:xfrm>
            <a:off x="540988" y="540000"/>
            <a:ext cx="3884962" cy="2011680"/>
          </a:xfrm>
        </p:spPr>
        <p:txBody>
          <a:bodyPr anchor="ctr" anchorCtr="0"/>
          <a:lstStyle>
            <a:lvl1pPr algn="ctr">
              <a:defRPr/>
            </a:lvl1pPr>
          </a:lstStyle>
          <a:p>
            <a:pPr algn="ctr"/>
            <a:r>
              <a:rPr lang="en-US" dirty="0"/>
              <a:t>Click to add title</a:t>
            </a:r>
          </a:p>
        </p:txBody>
      </p:sp>
      <p:cxnSp>
        <p:nvCxnSpPr>
          <p:cNvPr id="8" name="Straight Connector 7">
            <a:extLst>
              <a:ext uri="{FF2B5EF4-FFF2-40B4-BE49-F238E27FC236}">
                <a16:creationId xmlns:a16="http://schemas.microsoft.com/office/drawing/2014/main" id="{3265A73B-104E-43C7-BBEC-C2B3D52E1C21}"/>
              </a:ext>
              <a:ext uri="{C183D7F6-B498-43B3-948B-1728B52AA6E4}">
                <adec:decorative xmlns:adec="http://schemas.microsoft.com/office/drawing/2017/decorative" val="1"/>
              </a:ext>
            </a:extLst>
          </p:cNvPr>
          <p:cNvCxnSpPr>
            <a:cxnSpLocks/>
          </p:cNvCxnSpPr>
          <p:nvPr userDrawn="1"/>
        </p:nvCxnSpPr>
        <p:spPr>
          <a:xfrm rot="5400000">
            <a:off x="4714750" y="1545840"/>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8FE0F1ED-567A-464B-A7AB-53B58F510B08}"/>
              </a:ext>
            </a:extLst>
          </p:cNvPr>
          <p:cNvSpPr>
            <a:spLocks noGrp="1"/>
          </p:cNvSpPr>
          <p:nvPr>
            <p:ph idx="1" hasCustomPrompt="1"/>
          </p:nvPr>
        </p:nvSpPr>
        <p:spPr>
          <a:xfrm>
            <a:off x="5543552" y="540000"/>
            <a:ext cx="6107460" cy="2011680"/>
          </a:xfrm>
        </p:spPr>
        <p:txBody>
          <a:bodyPr anchor="ctr">
            <a:normAutofit/>
          </a:bodyPr>
          <a:lstStyle>
            <a:lvl1pPr marL="0" indent="0" algn="l">
              <a:lnSpc>
                <a:spcPct val="100000"/>
              </a:lnSpc>
              <a:buNone/>
              <a:defRPr sz="1800"/>
            </a:lvl1pPr>
            <a:lvl2pPr>
              <a:defRPr sz="1800"/>
            </a:lvl2pPr>
            <a:lvl3pPr marL="720000" indent="0">
              <a:buNone/>
              <a:defRPr sz="1800"/>
            </a:lvl3pPr>
            <a:lvl4pPr>
              <a:defRPr sz="1800"/>
            </a:lvl4pPr>
            <a:lvl5pPr marL="1440000" indent="0">
              <a:buNone/>
              <a:defRPr/>
            </a:lvl5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4" name="Table Placeholder 3">
            <a:extLst>
              <a:ext uri="{FF2B5EF4-FFF2-40B4-BE49-F238E27FC236}">
                <a16:creationId xmlns:a16="http://schemas.microsoft.com/office/drawing/2014/main" id="{EBDB4AB8-A251-1D19-89FE-D1E389DC72CE}"/>
              </a:ext>
            </a:extLst>
          </p:cNvPr>
          <p:cNvSpPr>
            <a:spLocks noGrp="1"/>
          </p:cNvSpPr>
          <p:nvPr>
            <p:ph type="tbl" sz="quarter" idx="13" hasCustomPrompt="1"/>
          </p:nvPr>
        </p:nvSpPr>
        <p:spPr>
          <a:xfrm>
            <a:off x="540988" y="3487738"/>
            <a:ext cx="11110023" cy="2486025"/>
          </a:xfrm>
        </p:spPr>
        <p:txBody>
          <a:bodyPr/>
          <a:lstStyle>
            <a:lvl1pPr>
              <a:defRPr/>
            </a:lvl1pPr>
          </a:lstStyle>
          <a:p>
            <a:r>
              <a:rPr lang="en-US" dirty="0"/>
              <a:t>Click icon to insert table</a:t>
            </a:r>
          </a:p>
        </p:txBody>
      </p:sp>
      <p:sp>
        <p:nvSpPr>
          <p:cNvPr id="15" name="Date Placeholder 3">
            <a:extLst>
              <a:ext uri="{FF2B5EF4-FFF2-40B4-BE49-F238E27FC236}">
                <a16:creationId xmlns:a16="http://schemas.microsoft.com/office/drawing/2014/main" id="{F23808ED-A697-419E-B2B9-925BC80462D9}"/>
              </a:ext>
            </a:extLst>
          </p:cNvPr>
          <p:cNvSpPr>
            <a:spLocks noGrp="1"/>
          </p:cNvSpPr>
          <p:nvPr>
            <p:ph type="dt" sz="half" idx="10"/>
          </p:nvPr>
        </p:nvSpPr>
        <p:spPr>
          <a:xfrm>
            <a:off x="541338" y="6401999"/>
            <a:ext cx="2206625" cy="369332"/>
          </a:xfrm>
        </p:spPr>
        <p:txBody>
          <a:bodyPr/>
          <a:lstStyle>
            <a:lvl1pPr>
              <a:defRPr/>
            </a:lvl1pPr>
          </a:lstStyle>
          <a:p>
            <a:pPr>
              <a:defRPr/>
            </a:pPr>
            <a:r>
              <a:rPr lang="en-US">
                <a:solidFill>
                  <a:prstClr val="white">
                    <a:alpha val="70000"/>
                  </a:prstClr>
                </a:solidFill>
              </a:rPr>
              <a:t>20XX</a:t>
            </a:r>
            <a:endParaRPr lang="en-US" dirty="0">
              <a:solidFill>
                <a:prstClr val="white">
                  <a:alpha val="70000"/>
                </a:prstClr>
              </a:solidFill>
            </a:endParaRPr>
          </a:p>
        </p:txBody>
      </p:sp>
      <p:sp>
        <p:nvSpPr>
          <p:cNvPr id="16" name="Footer Placeholder 4">
            <a:extLst>
              <a:ext uri="{FF2B5EF4-FFF2-40B4-BE49-F238E27FC236}">
                <a16:creationId xmlns:a16="http://schemas.microsoft.com/office/drawing/2014/main" id="{82CBC00E-8DBE-41F7-B5EC-A273F7184936}"/>
              </a:ext>
            </a:extLst>
          </p:cNvPr>
          <p:cNvSpPr>
            <a:spLocks noGrp="1"/>
          </p:cNvSpPr>
          <p:nvPr>
            <p:ph type="ftr" sz="quarter" idx="11"/>
          </p:nvPr>
        </p:nvSpPr>
        <p:spPr>
          <a:xfrm>
            <a:off x="3308350" y="6401999"/>
            <a:ext cx="5575300" cy="36933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300" normalizeH="0" baseline="0" noProof="0" dirty="0">
              <a:ln>
                <a:noFill/>
              </a:ln>
              <a:solidFill>
                <a:prstClr val="white">
                  <a:alpha val="70000"/>
                </a:prstClr>
              </a:solidFill>
              <a:effectLst/>
              <a:uLnTx/>
              <a:uFillTx/>
              <a:latin typeface="Avenir Next LT Pro Light"/>
              <a:ea typeface="+mn-ea"/>
              <a:cs typeface="+mn-cs"/>
            </a:endParaRPr>
          </a:p>
        </p:txBody>
      </p:sp>
      <p:sp>
        <p:nvSpPr>
          <p:cNvPr id="17" name="Slide Number Placeholder 5">
            <a:extLst>
              <a:ext uri="{FF2B5EF4-FFF2-40B4-BE49-F238E27FC236}">
                <a16:creationId xmlns:a16="http://schemas.microsoft.com/office/drawing/2014/main" id="{EC8BA04E-DB40-4D07-9B73-37122A902296}"/>
              </a:ext>
            </a:extLst>
          </p:cNvPr>
          <p:cNvSpPr>
            <a:spLocks noGrp="1"/>
          </p:cNvSpPr>
          <p:nvPr>
            <p:ph type="sldNum" sz="quarter" idx="12"/>
          </p:nvPr>
        </p:nvSpPr>
        <p:spPr>
          <a:xfrm>
            <a:off x="9442800" y="6401999"/>
            <a:ext cx="2208212" cy="369332"/>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9607A7-8386-47DB-8578-DDEDD194E5D4}" type="slidenum">
              <a:rPr kumimoji="0" lang="en-US" sz="1000" b="0" i="0" u="none" strike="noStrike" kern="1200" cap="all" spc="300" normalizeH="0" baseline="0" noProof="0" smtClean="0">
                <a:ln>
                  <a:noFill/>
                </a:ln>
                <a:solidFill>
                  <a:prstClr val="white">
                    <a:alpha val="70000"/>
                  </a:prstClr>
                </a:solidFill>
                <a:effectLst/>
                <a:uLnTx/>
                <a:uFillTx/>
                <a:latin typeface="Avenir Next LT Pro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all" spc="300" normalizeH="0" baseline="0" noProof="0" dirty="0">
              <a:ln>
                <a:noFill/>
              </a:ln>
              <a:solidFill>
                <a:prstClr val="white">
                  <a:alpha val="70000"/>
                </a:prstClr>
              </a:solidFill>
              <a:effectLst/>
              <a:uLnTx/>
              <a:uFillTx/>
              <a:latin typeface="Avenir Next LT Pro Light"/>
              <a:ea typeface="+mn-ea"/>
              <a:cs typeface="+mn-cs"/>
            </a:endParaRPr>
          </a:p>
        </p:txBody>
      </p:sp>
    </p:spTree>
    <p:extLst>
      <p:ext uri="{BB962C8B-B14F-4D97-AF65-F5344CB8AC3E}">
        <p14:creationId xmlns:p14="http://schemas.microsoft.com/office/powerpoint/2010/main" val="2863799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A217A-A229-4751-8D09-0CAD914F628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A9DEA33-60C3-4B28-B3EF-E93D6D46A3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7D3B28-C66B-4279-AB67-2BC1D01239A4}"/>
              </a:ext>
            </a:extLst>
          </p:cNvPr>
          <p:cNvSpPr>
            <a:spLocks noGrp="1"/>
          </p:cNvSpPr>
          <p:nvPr>
            <p:ph type="dt" sz="half" idx="10"/>
          </p:nvPr>
        </p:nvSpPr>
        <p:spPr>
          <a:xfrm>
            <a:off x="541338" y="6401999"/>
            <a:ext cx="2206625" cy="369332"/>
          </a:xfrm>
          <a:prstGeom prst="rect">
            <a:avLst/>
          </a:prstGeom>
        </p:spPr>
        <p:txBody>
          <a:bodyPr/>
          <a:lstStyle/>
          <a:p>
            <a:r>
              <a:rPr lang="en-US"/>
              <a:t>20XX</a:t>
            </a:r>
            <a:endParaRPr lang="en-US" dirty="0"/>
          </a:p>
        </p:txBody>
      </p:sp>
      <p:sp>
        <p:nvSpPr>
          <p:cNvPr id="5" name="Footer Placeholder 4">
            <a:extLst>
              <a:ext uri="{FF2B5EF4-FFF2-40B4-BE49-F238E27FC236}">
                <a16:creationId xmlns:a16="http://schemas.microsoft.com/office/drawing/2014/main" id="{8928FF39-A0DA-4F77-9297-B83C86B575D9}"/>
              </a:ext>
            </a:extLst>
          </p:cNvPr>
          <p:cNvSpPr>
            <a:spLocks noGrp="1"/>
          </p:cNvSpPr>
          <p:nvPr>
            <p:ph type="ftr" sz="quarter" idx="11"/>
          </p:nvPr>
        </p:nvSpPr>
        <p:spPr>
          <a:xfrm>
            <a:off x="3308350" y="6401999"/>
            <a:ext cx="5575300" cy="369332"/>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69D7D65A-9D4E-42F6-A8BF-1EEAFB180710}"/>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546670924"/>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Closing 1">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6EF848A-75B5-49A0-A26E-E3931F22D975}"/>
              </a:ext>
            </a:extLst>
          </p:cNvPr>
          <p:cNvSpPr>
            <a:spLocks noGrp="1"/>
          </p:cNvSpPr>
          <p:nvPr>
            <p:ph type="ctrTitle" hasCustomPrompt="1"/>
          </p:nvPr>
        </p:nvSpPr>
        <p:spPr>
          <a:xfrm>
            <a:off x="3870326" y="539751"/>
            <a:ext cx="4451349" cy="2082226"/>
          </a:xfrm>
        </p:spPr>
        <p:txBody>
          <a:bodyPr anchor="b"/>
          <a:lstStyle>
            <a:lvl1pPr algn="ctr">
              <a:defRPr/>
            </a:lvl1pPr>
          </a:lstStyle>
          <a:p>
            <a:r>
              <a:rPr lang="en-US" dirty="0"/>
              <a:t>Click to add title</a:t>
            </a:r>
          </a:p>
        </p:txBody>
      </p:sp>
      <p:sp>
        <p:nvSpPr>
          <p:cNvPr id="8" name="Subtitle 7">
            <a:extLst>
              <a:ext uri="{FF2B5EF4-FFF2-40B4-BE49-F238E27FC236}">
                <a16:creationId xmlns:a16="http://schemas.microsoft.com/office/drawing/2014/main" id="{0D20A319-635D-423F-BBAC-55CDC1785605}"/>
              </a:ext>
            </a:extLst>
          </p:cNvPr>
          <p:cNvSpPr>
            <a:spLocks noGrp="1"/>
          </p:cNvSpPr>
          <p:nvPr>
            <p:ph type="subTitle" idx="1" hasCustomPrompt="1"/>
          </p:nvPr>
        </p:nvSpPr>
        <p:spPr>
          <a:xfrm>
            <a:off x="3870326" y="4248000"/>
            <a:ext cx="4451349" cy="2082226"/>
          </a:xfrm>
        </p:spPr>
        <p:txBody>
          <a:bodyPr>
            <a:normAutofit/>
          </a:bodyPr>
          <a:lstStyle>
            <a:lvl1pPr marL="0" indent="0" algn="ctr">
              <a:buNone/>
              <a:defRPr sz="1800" i="1"/>
            </a:lvl1pPr>
          </a:lstStyle>
          <a:p>
            <a:r>
              <a:rPr lang="en-US" dirty="0"/>
              <a:t>Click to add subtitle</a:t>
            </a:r>
          </a:p>
        </p:txBody>
      </p:sp>
      <p:grpSp>
        <p:nvGrpSpPr>
          <p:cNvPr id="24" name="Group 23">
            <a:extLst>
              <a:ext uri="{FF2B5EF4-FFF2-40B4-BE49-F238E27FC236}">
                <a16:creationId xmlns:a16="http://schemas.microsoft.com/office/drawing/2014/main" id="{31AFB269-EE5A-41D3-BCD6-D9F59CE699B7}"/>
              </a:ext>
              <a:ext uri="{C183D7F6-B498-43B3-948B-1728B52AA6E4}">
                <adec:decorative xmlns:adec="http://schemas.microsoft.com/office/drawing/2017/decorative" val="1"/>
              </a:ext>
            </a:extLst>
          </p:cNvPr>
          <p:cNvGrpSpPr/>
          <p:nvPr userDrawn="1"/>
        </p:nvGrpSpPr>
        <p:grpSpPr>
          <a:xfrm>
            <a:off x="5354952" y="3043393"/>
            <a:ext cx="1481845" cy="787628"/>
            <a:chOff x="4987925" y="2840038"/>
            <a:chExt cx="2216150" cy="1177924"/>
          </a:xfrm>
        </p:grpSpPr>
        <p:sp>
          <p:nvSpPr>
            <p:cNvPr id="28" name="Rectangle 27">
              <a:extLst>
                <a:ext uri="{FF2B5EF4-FFF2-40B4-BE49-F238E27FC236}">
                  <a16:creationId xmlns:a16="http://schemas.microsoft.com/office/drawing/2014/main" id="{45469245-EBD6-4BF4-B555-140F59F51604}"/>
                </a:ext>
              </a:extLst>
            </p:cNvPr>
            <p:cNvSpPr/>
            <p:nvPr/>
          </p:nvSpPr>
          <p:spPr>
            <a:xfrm>
              <a:off x="4987925" y="2840038"/>
              <a:ext cx="2216150" cy="1177924"/>
            </a:xfrm>
            <a:prstGeom prst="rect">
              <a:avLst/>
            </a:prstGeom>
            <a:solidFill>
              <a:schemeClr val="bg2">
                <a:alpha val="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Light"/>
                <a:ea typeface="+mn-ea"/>
                <a:cs typeface="+mn-cs"/>
              </a:endParaRPr>
            </a:p>
          </p:txBody>
        </p:sp>
        <p:sp>
          <p:nvSpPr>
            <p:cNvPr id="29" name="Rectangle 28">
              <a:extLst>
                <a:ext uri="{FF2B5EF4-FFF2-40B4-BE49-F238E27FC236}">
                  <a16:creationId xmlns:a16="http://schemas.microsoft.com/office/drawing/2014/main" id="{469BCC58-7D38-43ED-B78C-2D780660AA2B}"/>
                </a:ext>
              </a:extLst>
            </p:cNvPr>
            <p:cNvSpPr/>
            <p:nvPr/>
          </p:nvSpPr>
          <p:spPr>
            <a:xfrm>
              <a:off x="5750208" y="2992877"/>
              <a:ext cx="972458" cy="9195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Light"/>
                <a:ea typeface="+mn-ea"/>
                <a:cs typeface="+mn-cs"/>
              </a:endParaRPr>
            </a:p>
          </p:txBody>
        </p:sp>
        <p:sp>
          <p:nvSpPr>
            <p:cNvPr id="30" name="Rectangle 29">
              <a:extLst>
                <a:ext uri="{FF2B5EF4-FFF2-40B4-BE49-F238E27FC236}">
                  <a16:creationId xmlns:a16="http://schemas.microsoft.com/office/drawing/2014/main" id="{0A8F2EBB-150B-4044-A215-E7B7EAD7429A}"/>
                </a:ext>
              </a:extLst>
            </p:cNvPr>
            <p:cNvSpPr/>
            <p:nvPr/>
          </p:nvSpPr>
          <p:spPr>
            <a:xfrm flipH="1">
              <a:off x="5469335" y="2992877"/>
              <a:ext cx="972458" cy="9195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Light"/>
                <a:ea typeface="+mn-ea"/>
                <a:cs typeface="+mn-cs"/>
              </a:endParaRPr>
            </a:p>
          </p:txBody>
        </p:sp>
        <p:grpSp>
          <p:nvGrpSpPr>
            <p:cNvPr id="33" name="Group 32">
              <a:extLst>
                <a:ext uri="{FF2B5EF4-FFF2-40B4-BE49-F238E27FC236}">
                  <a16:creationId xmlns:a16="http://schemas.microsoft.com/office/drawing/2014/main" id="{E3CC0AD8-7413-4C81-9A62-702945CC3BE8}"/>
                </a:ext>
              </a:extLst>
            </p:cNvPr>
            <p:cNvGrpSpPr/>
            <p:nvPr/>
          </p:nvGrpSpPr>
          <p:grpSpPr>
            <a:xfrm>
              <a:off x="5614944" y="3117662"/>
              <a:ext cx="1009280" cy="464739"/>
              <a:chOff x="4432859" y="3200647"/>
              <a:chExt cx="1009280" cy="464739"/>
            </a:xfrm>
          </p:grpSpPr>
          <p:sp>
            <p:nvSpPr>
              <p:cNvPr id="41" name="Freeform: Shape 40">
                <a:extLst>
                  <a:ext uri="{FF2B5EF4-FFF2-40B4-BE49-F238E27FC236}">
                    <a16:creationId xmlns:a16="http://schemas.microsoft.com/office/drawing/2014/main" id="{2502799B-0C00-4D54-A631-1E79EAA52AFC}"/>
                  </a:ext>
                </a:extLst>
              </p:cNvPr>
              <p:cNvSpPr/>
              <p:nvPr/>
            </p:nvSpPr>
            <p:spPr>
              <a:xfrm rot="16200000" flipH="1" flipV="1">
                <a:off x="4977400" y="3200647"/>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Light"/>
                  <a:ea typeface="+mn-ea"/>
                  <a:cs typeface="+mn-cs"/>
                </a:endParaRPr>
              </a:p>
            </p:txBody>
          </p:sp>
          <p:sp>
            <p:nvSpPr>
              <p:cNvPr id="42" name="Freeform: Shape 41">
                <a:extLst>
                  <a:ext uri="{FF2B5EF4-FFF2-40B4-BE49-F238E27FC236}">
                    <a16:creationId xmlns:a16="http://schemas.microsoft.com/office/drawing/2014/main" id="{64E9F509-6627-4770-8A74-970F83C54B15}"/>
                  </a:ext>
                </a:extLst>
              </p:cNvPr>
              <p:cNvSpPr/>
              <p:nvPr/>
            </p:nvSpPr>
            <p:spPr>
              <a:xfrm rot="5400000" flipV="1">
                <a:off x="4432859" y="3200647"/>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Light"/>
                  <a:ea typeface="+mn-ea"/>
                  <a:cs typeface="+mn-cs"/>
                </a:endParaRPr>
              </a:p>
            </p:txBody>
          </p:sp>
        </p:grpSp>
        <p:grpSp>
          <p:nvGrpSpPr>
            <p:cNvPr id="34" name="Group 33">
              <a:extLst>
                <a:ext uri="{FF2B5EF4-FFF2-40B4-BE49-F238E27FC236}">
                  <a16:creationId xmlns:a16="http://schemas.microsoft.com/office/drawing/2014/main" id="{5C187A2A-8F72-40F1-B320-D3B624B54859}"/>
                </a:ext>
              </a:extLst>
            </p:cNvPr>
            <p:cNvGrpSpPr/>
            <p:nvPr/>
          </p:nvGrpSpPr>
          <p:grpSpPr>
            <a:xfrm>
              <a:off x="5679979" y="2915338"/>
              <a:ext cx="1080000" cy="1080000"/>
              <a:chOff x="4497894" y="2998323"/>
              <a:chExt cx="1080000" cy="1080000"/>
            </a:xfrm>
          </p:grpSpPr>
          <p:grpSp>
            <p:nvGrpSpPr>
              <p:cNvPr id="35" name="Group 34">
                <a:extLst>
                  <a:ext uri="{FF2B5EF4-FFF2-40B4-BE49-F238E27FC236}">
                    <a16:creationId xmlns:a16="http://schemas.microsoft.com/office/drawing/2014/main" id="{038DCBEB-9435-4A10-828C-CBFA74A08708}"/>
                  </a:ext>
                </a:extLst>
              </p:cNvPr>
              <p:cNvGrpSpPr/>
              <p:nvPr/>
            </p:nvGrpSpPr>
            <p:grpSpPr>
              <a:xfrm rot="13500000">
                <a:off x="4805524" y="2998323"/>
                <a:ext cx="464739" cy="1080000"/>
                <a:chOff x="4511184" y="2470620"/>
                <a:chExt cx="464739" cy="1080000"/>
              </a:xfrm>
            </p:grpSpPr>
            <p:sp>
              <p:nvSpPr>
                <p:cNvPr id="39" name="Freeform: Shape 38">
                  <a:extLst>
                    <a:ext uri="{FF2B5EF4-FFF2-40B4-BE49-F238E27FC236}">
                      <a16:creationId xmlns:a16="http://schemas.microsoft.com/office/drawing/2014/main" id="{A8CE8E01-DABF-4783-A397-EDB1A91E2950}"/>
                    </a:ext>
                  </a:extLst>
                </p:cNvPr>
                <p:cNvSpPr/>
                <p:nvPr/>
              </p:nvSpPr>
              <p:spPr>
                <a:xfrm rot="2700000" flipH="1" flipV="1">
                  <a:off x="4511184" y="2990814"/>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Light"/>
                    <a:ea typeface="+mn-ea"/>
                    <a:cs typeface="+mn-cs"/>
                  </a:endParaRPr>
                </a:p>
              </p:txBody>
            </p:sp>
            <p:cxnSp>
              <p:nvCxnSpPr>
                <p:cNvPr id="40" name="Straight Connector 39">
                  <a:extLst>
                    <a:ext uri="{FF2B5EF4-FFF2-40B4-BE49-F238E27FC236}">
                      <a16:creationId xmlns:a16="http://schemas.microsoft.com/office/drawing/2014/main" id="{6401896A-2EF5-4843-9DC5-ECC0D6F6A7F2}"/>
                    </a:ext>
                  </a:extLst>
                </p:cNvPr>
                <p:cNvCxnSpPr>
                  <a:cxnSpLocks/>
                </p:cNvCxnSpPr>
                <p:nvPr/>
              </p:nvCxnSpPr>
              <p:spPr>
                <a:xfrm flipV="1">
                  <a:off x="4742369" y="2470620"/>
                  <a:ext cx="0" cy="108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FB7C02DC-3E0A-45D2-859A-86EB5A3CF979}"/>
                  </a:ext>
                </a:extLst>
              </p:cNvPr>
              <p:cNvGrpSpPr/>
              <p:nvPr/>
            </p:nvGrpSpPr>
            <p:grpSpPr>
              <a:xfrm rot="8100000" flipH="1">
                <a:off x="4542572" y="2998323"/>
                <a:ext cx="464739" cy="1080000"/>
                <a:chOff x="4511184" y="2470620"/>
                <a:chExt cx="464739" cy="1080000"/>
              </a:xfrm>
            </p:grpSpPr>
            <p:sp>
              <p:nvSpPr>
                <p:cNvPr id="37" name="Freeform: Shape 36">
                  <a:extLst>
                    <a:ext uri="{FF2B5EF4-FFF2-40B4-BE49-F238E27FC236}">
                      <a16:creationId xmlns:a16="http://schemas.microsoft.com/office/drawing/2014/main" id="{C5170D8C-ECD3-41D1-83F4-8C2A4AEC277D}"/>
                    </a:ext>
                  </a:extLst>
                </p:cNvPr>
                <p:cNvSpPr/>
                <p:nvPr/>
              </p:nvSpPr>
              <p:spPr>
                <a:xfrm rot="2700000" flipH="1" flipV="1">
                  <a:off x="4511184" y="2990814"/>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Light"/>
                    <a:ea typeface="+mn-ea"/>
                    <a:cs typeface="+mn-cs"/>
                  </a:endParaRPr>
                </a:p>
              </p:txBody>
            </p:sp>
            <p:cxnSp>
              <p:nvCxnSpPr>
                <p:cNvPr id="38" name="Straight Connector 37">
                  <a:extLst>
                    <a:ext uri="{FF2B5EF4-FFF2-40B4-BE49-F238E27FC236}">
                      <a16:creationId xmlns:a16="http://schemas.microsoft.com/office/drawing/2014/main" id="{BADB4C03-0F86-4580-B0C9-48DD4B3B67FF}"/>
                    </a:ext>
                  </a:extLst>
                </p:cNvPr>
                <p:cNvCxnSpPr>
                  <a:cxnSpLocks/>
                </p:cNvCxnSpPr>
                <p:nvPr/>
              </p:nvCxnSpPr>
              <p:spPr>
                <a:xfrm flipV="1">
                  <a:off x="4742369" y="2470620"/>
                  <a:ext cx="0" cy="108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spTree>
    <p:extLst>
      <p:ext uri="{BB962C8B-B14F-4D97-AF65-F5344CB8AC3E}">
        <p14:creationId xmlns:p14="http://schemas.microsoft.com/office/powerpoint/2010/main" val="125304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017BB-B242-4CC6-887C-83E08CE2D54A}"/>
              </a:ext>
            </a:extLst>
          </p:cNvPr>
          <p:cNvSpPr>
            <a:spLocks noGrp="1"/>
          </p:cNvSpPr>
          <p:nvPr>
            <p:ph type="title"/>
          </p:nvPr>
        </p:nvSpPr>
        <p:spPr>
          <a:xfrm>
            <a:off x="1079500" y="2252663"/>
            <a:ext cx="4457700" cy="2349500"/>
          </a:xfrm>
        </p:spPr>
        <p:txBody>
          <a:bodyPr anchor="ctr" anchorCtr="0">
            <a:normAutofit/>
          </a:bodyPr>
          <a:lstStyle>
            <a:lvl1pPr algn="ctr">
              <a:defRPr sz="2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695823-EA83-493F-8FEC-C72B5B9CF2FD}"/>
              </a:ext>
            </a:extLst>
          </p:cNvPr>
          <p:cNvSpPr>
            <a:spLocks noGrp="1"/>
          </p:cNvSpPr>
          <p:nvPr>
            <p:ph type="body" idx="1"/>
          </p:nvPr>
        </p:nvSpPr>
        <p:spPr>
          <a:xfrm>
            <a:off x="6654800" y="2252664"/>
            <a:ext cx="4451348" cy="2349500"/>
          </a:xfrm>
        </p:spPr>
        <p:txBody>
          <a:bodyPr anchor="ctr" anchorCtr="0"/>
          <a:lstStyle>
            <a:lvl1pPr marL="0" indent="0">
              <a:buNone/>
              <a:defRPr sz="2400" i="1">
                <a:solidFill>
                  <a:schemeClr val="tx1">
                    <a:alpha val="7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E08E54-36BB-4AB4-BE1F-5FA8207BEAF8}"/>
              </a:ext>
            </a:extLst>
          </p:cNvPr>
          <p:cNvSpPr>
            <a:spLocks noGrp="1"/>
          </p:cNvSpPr>
          <p:nvPr>
            <p:ph type="dt" sz="half" idx="10"/>
          </p:nvPr>
        </p:nvSpPr>
        <p:spPr>
          <a:xfrm>
            <a:off x="541338" y="6401999"/>
            <a:ext cx="2206625" cy="369332"/>
          </a:xfrm>
          <a:prstGeom prst="rect">
            <a:avLst/>
          </a:prstGeom>
        </p:spPr>
        <p:txBody>
          <a:bodyPr/>
          <a:lstStyle/>
          <a:p>
            <a:r>
              <a:rPr lang="en-US"/>
              <a:t>20XX</a:t>
            </a:r>
            <a:endParaRPr lang="en-US" dirty="0"/>
          </a:p>
        </p:txBody>
      </p:sp>
      <p:sp>
        <p:nvSpPr>
          <p:cNvPr id="5" name="Footer Placeholder 4">
            <a:extLst>
              <a:ext uri="{FF2B5EF4-FFF2-40B4-BE49-F238E27FC236}">
                <a16:creationId xmlns:a16="http://schemas.microsoft.com/office/drawing/2014/main" id="{C0453A6A-C55A-40A1-A3BB-DB417047F547}"/>
              </a:ext>
            </a:extLst>
          </p:cNvPr>
          <p:cNvSpPr>
            <a:spLocks noGrp="1"/>
          </p:cNvSpPr>
          <p:nvPr>
            <p:ph type="ftr" sz="quarter" idx="11"/>
          </p:nvPr>
        </p:nvSpPr>
        <p:spPr>
          <a:xfrm>
            <a:off x="3308350" y="6401999"/>
            <a:ext cx="5575300" cy="369332"/>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96D6E656-7AC0-4BD3-AFE5-4B5122E2F2D8}"/>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dirty="0"/>
          </a:p>
        </p:txBody>
      </p:sp>
      <p:grpSp>
        <p:nvGrpSpPr>
          <p:cNvPr id="20" name="Group 19">
            <a:extLst>
              <a:ext uri="{FF2B5EF4-FFF2-40B4-BE49-F238E27FC236}">
                <a16:creationId xmlns:a16="http://schemas.microsoft.com/office/drawing/2014/main" id="{E9ABE19D-0B51-4388-93D1-0CD6B767115D}"/>
              </a:ext>
            </a:extLst>
          </p:cNvPr>
          <p:cNvGrpSpPr/>
          <p:nvPr/>
        </p:nvGrpSpPr>
        <p:grpSpPr>
          <a:xfrm>
            <a:off x="999771" y="932104"/>
            <a:ext cx="913428" cy="1032464"/>
            <a:chOff x="999771" y="932104"/>
            <a:chExt cx="913428" cy="1032464"/>
          </a:xfrm>
        </p:grpSpPr>
        <p:grpSp>
          <p:nvGrpSpPr>
            <p:cNvPr id="21" name="Group 20">
              <a:extLst>
                <a:ext uri="{FF2B5EF4-FFF2-40B4-BE49-F238E27FC236}">
                  <a16:creationId xmlns:a16="http://schemas.microsoft.com/office/drawing/2014/main" id="{46226ED6-7133-4222-9552-0EA4B1B3C9FB}"/>
                </a:ext>
              </a:extLst>
            </p:cNvPr>
            <p:cNvGrpSpPr/>
            <p:nvPr/>
          </p:nvGrpSpPr>
          <p:grpSpPr>
            <a:xfrm rot="8100000" flipV="1">
              <a:off x="1047457" y="1290386"/>
              <a:ext cx="865742" cy="628383"/>
              <a:chOff x="558167" y="958515"/>
              <a:chExt cx="865742" cy="628383"/>
            </a:xfrm>
            <a:solidFill>
              <a:schemeClr val="accent3"/>
            </a:solidFill>
          </p:grpSpPr>
          <p:sp>
            <p:nvSpPr>
              <p:cNvPr id="28" name="Freeform: Shape 27">
                <a:extLst>
                  <a:ext uri="{FF2B5EF4-FFF2-40B4-BE49-F238E27FC236}">
                    <a16:creationId xmlns:a16="http://schemas.microsoft.com/office/drawing/2014/main" id="{BE810E40-D42F-4034-93BA-54446465D20B}"/>
                  </a:ext>
                </a:extLst>
              </p:cNvPr>
              <p:cNvSpPr/>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9" name="Freeform: Shape 28">
                <a:extLst>
                  <a:ext uri="{FF2B5EF4-FFF2-40B4-BE49-F238E27FC236}">
                    <a16:creationId xmlns:a16="http://schemas.microsoft.com/office/drawing/2014/main" id="{60F6BFC2-CA89-42B8-8A5A-E9F26BA87FBB}"/>
                  </a:ext>
                </a:extLst>
              </p:cNvPr>
              <p:cNvSpPr/>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22" name="Group 21">
              <a:extLst>
                <a:ext uri="{FF2B5EF4-FFF2-40B4-BE49-F238E27FC236}">
                  <a16:creationId xmlns:a16="http://schemas.microsoft.com/office/drawing/2014/main" id="{1CA36485-DC1D-48C9-91B2-425DBC66D471}"/>
                </a:ext>
              </a:extLst>
            </p:cNvPr>
            <p:cNvGrpSpPr/>
            <p:nvPr/>
          </p:nvGrpSpPr>
          <p:grpSpPr>
            <a:xfrm rot="10800000" flipH="1" flipV="1">
              <a:off x="999771" y="932104"/>
              <a:ext cx="864005" cy="1032464"/>
              <a:chOff x="2207971" y="2384401"/>
              <a:chExt cx="864005" cy="1032464"/>
            </a:xfrm>
          </p:grpSpPr>
          <p:sp>
            <p:nvSpPr>
              <p:cNvPr id="23" name="Freeform: Shape 22">
                <a:extLst>
                  <a:ext uri="{FF2B5EF4-FFF2-40B4-BE49-F238E27FC236}">
                    <a16:creationId xmlns:a16="http://schemas.microsoft.com/office/drawing/2014/main" id="{0ACF276E-196C-4923-B7D1-48A8E6A1669C}"/>
                  </a:ext>
                </a:extLst>
              </p:cNvPr>
              <p:cNvSpPr/>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Freeform: Shape 23">
                <a:extLst>
                  <a:ext uri="{FF2B5EF4-FFF2-40B4-BE49-F238E27FC236}">
                    <a16:creationId xmlns:a16="http://schemas.microsoft.com/office/drawing/2014/main" id="{FFE3686C-DFF6-4995-81B8-FA38F5BB0401}"/>
                  </a:ext>
                </a:extLst>
              </p:cNvPr>
              <p:cNvSpPr/>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5" name="Group 24">
                <a:extLst>
                  <a:ext uri="{FF2B5EF4-FFF2-40B4-BE49-F238E27FC236}">
                    <a16:creationId xmlns:a16="http://schemas.microsoft.com/office/drawing/2014/main" id="{9DCBF653-CCB9-47B2-9DD9-68847A45D82D}"/>
                  </a:ext>
                </a:extLst>
              </p:cNvPr>
              <p:cNvGrpSpPr/>
              <p:nvPr/>
            </p:nvGrpSpPr>
            <p:grpSpPr>
              <a:xfrm>
                <a:off x="2440769" y="2384401"/>
                <a:ext cx="313009" cy="1032464"/>
                <a:chOff x="2440769" y="2384401"/>
                <a:chExt cx="313009" cy="1032464"/>
              </a:xfrm>
            </p:grpSpPr>
            <p:cxnSp>
              <p:nvCxnSpPr>
                <p:cNvPr id="26" name="Straight Connector 25">
                  <a:extLst>
                    <a:ext uri="{FF2B5EF4-FFF2-40B4-BE49-F238E27FC236}">
                      <a16:creationId xmlns:a16="http://schemas.microsoft.com/office/drawing/2014/main" id="{7F081A1F-C7C9-4907-AAED-B4E9B64973FB}"/>
                    </a:ext>
                  </a:extLst>
                </p:cNvPr>
                <p:cNvCxnSpPr>
                  <a:cxnSpLocks/>
                </p:cNvCxnSpPr>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4F8F89A-0719-4D9A-8379-9EEBD7201052}"/>
                    </a:ext>
                  </a:extLst>
                </p:cNvPr>
                <p:cNvCxnSpPr>
                  <a:cxnSpLocks/>
                </p:cNvCxnSpPr>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30" name="Group 29">
            <a:extLst>
              <a:ext uri="{FF2B5EF4-FFF2-40B4-BE49-F238E27FC236}">
                <a16:creationId xmlns:a16="http://schemas.microsoft.com/office/drawing/2014/main" id="{E7AA5779-FF0F-4ACF-A56C-710A4CDEC8A3}"/>
              </a:ext>
            </a:extLst>
          </p:cNvPr>
          <p:cNvGrpSpPr/>
          <p:nvPr/>
        </p:nvGrpSpPr>
        <p:grpSpPr>
          <a:xfrm>
            <a:off x="1437136" y="649304"/>
            <a:ext cx="388541" cy="388541"/>
            <a:chOff x="5752675" y="5440856"/>
            <a:chExt cx="388541" cy="388541"/>
          </a:xfrm>
        </p:grpSpPr>
        <p:sp>
          <p:nvSpPr>
            <p:cNvPr id="31" name="Oval 30">
              <a:extLst>
                <a:ext uri="{FF2B5EF4-FFF2-40B4-BE49-F238E27FC236}">
                  <a16:creationId xmlns:a16="http://schemas.microsoft.com/office/drawing/2014/main" id="{5F0ADB13-4626-4F84-B513-0B58E65C248E}"/>
                </a:ext>
              </a:extLst>
            </p:cNvPr>
            <p:cNvSpPr/>
            <p:nvPr/>
          </p:nvSpPr>
          <p:spPr>
            <a:xfrm rot="10800000">
              <a:off x="5800801" y="5488982"/>
              <a:ext cx="340415" cy="3404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2" name="Oval 31">
              <a:extLst>
                <a:ext uri="{FF2B5EF4-FFF2-40B4-BE49-F238E27FC236}">
                  <a16:creationId xmlns:a16="http://schemas.microsoft.com/office/drawing/2014/main" id="{AF46BC46-AD78-4932-95BA-D3009154CA7A}"/>
                </a:ext>
              </a:extLst>
            </p:cNvPr>
            <p:cNvSpPr/>
            <p:nvPr/>
          </p:nvSpPr>
          <p:spPr>
            <a:xfrm>
              <a:off x="5752675" y="5440856"/>
              <a:ext cx="340415" cy="34041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cxnSp>
        <p:nvCxnSpPr>
          <p:cNvPr id="33" name="Straight Connector 32">
            <a:extLst>
              <a:ext uri="{FF2B5EF4-FFF2-40B4-BE49-F238E27FC236}">
                <a16:creationId xmlns:a16="http://schemas.microsoft.com/office/drawing/2014/main" id="{D38118F0-6EA8-4901-9161-9101C6DDD97E}"/>
              </a:ext>
            </a:extLst>
          </p:cNvPr>
          <p:cNvCxnSpPr>
            <a:cxnSpLocks/>
          </p:cNvCxnSpPr>
          <p:nvPr/>
        </p:nvCxnSpPr>
        <p:spPr>
          <a:xfrm rot="16200000" flipH="1">
            <a:off x="5826000" y="342900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3087751"/>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D013D-A80D-4455-B886-0C3448294C02}"/>
              </a:ext>
            </a:extLst>
          </p:cNvPr>
          <p:cNvSpPr>
            <a:spLocks noGrp="1"/>
          </p:cNvSpPr>
          <p:nvPr>
            <p:ph type="title"/>
          </p:nvPr>
        </p:nvSpPr>
        <p:spPr/>
        <p:txBody>
          <a:bodyPr/>
          <a:lstStyle>
            <a:lvl1pPr algn="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A99D3AB-20B9-4D90-8106-506F443682C8}"/>
              </a:ext>
            </a:extLst>
          </p:cNvPr>
          <p:cNvSpPr>
            <a:spLocks noGrp="1"/>
          </p:cNvSpPr>
          <p:nvPr>
            <p:ph sz="half" idx="1"/>
          </p:nvPr>
        </p:nvSpPr>
        <p:spPr>
          <a:xfrm>
            <a:off x="108585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85F9DF39-257F-4C10-A7B4-1AA1C66F28E9}"/>
              </a:ext>
            </a:extLst>
          </p:cNvPr>
          <p:cNvSpPr>
            <a:spLocks noGrp="1"/>
          </p:cNvSpPr>
          <p:nvPr>
            <p:ph sz="half" idx="2"/>
          </p:nvPr>
        </p:nvSpPr>
        <p:spPr>
          <a:xfrm>
            <a:off x="636600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0E57E5E-B324-4633-AB65-4A53498B9FAD}"/>
              </a:ext>
            </a:extLst>
          </p:cNvPr>
          <p:cNvSpPr>
            <a:spLocks noGrp="1"/>
          </p:cNvSpPr>
          <p:nvPr>
            <p:ph type="dt" sz="half" idx="10"/>
          </p:nvPr>
        </p:nvSpPr>
        <p:spPr>
          <a:xfrm>
            <a:off x="541338" y="6401999"/>
            <a:ext cx="2206625" cy="369332"/>
          </a:xfrm>
          <a:prstGeom prst="rect">
            <a:avLst/>
          </a:prstGeom>
        </p:spPr>
        <p:txBody>
          <a:bodyPr/>
          <a:lstStyle/>
          <a:p>
            <a:r>
              <a:rPr lang="en-US"/>
              <a:t>20XX</a:t>
            </a:r>
            <a:endParaRPr lang="en-US" dirty="0"/>
          </a:p>
        </p:txBody>
      </p:sp>
      <p:sp>
        <p:nvSpPr>
          <p:cNvPr id="6" name="Footer Placeholder 5">
            <a:extLst>
              <a:ext uri="{FF2B5EF4-FFF2-40B4-BE49-F238E27FC236}">
                <a16:creationId xmlns:a16="http://schemas.microsoft.com/office/drawing/2014/main" id="{5B42A16D-8423-4C91-B839-F95380250FA3}"/>
              </a:ext>
            </a:extLst>
          </p:cNvPr>
          <p:cNvSpPr>
            <a:spLocks noGrp="1"/>
          </p:cNvSpPr>
          <p:nvPr>
            <p:ph type="ftr" sz="quarter" idx="11"/>
          </p:nvPr>
        </p:nvSpPr>
        <p:spPr>
          <a:xfrm>
            <a:off x="3308350" y="6401999"/>
            <a:ext cx="5575300" cy="369332"/>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063AD46B-C875-4F91-8991-4A4E5D768D9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262928027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170C3-74D3-4445-A879-4F7CF42ED29A}"/>
              </a:ext>
            </a:extLst>
          </p:cNvPr>
          <p:cNvSpPr>
            <a:spLocks noGrp="1"/>
          </p:cNvSpPr>
          <p:nvPr>
            <p:ph type="title"/>
          </p:nvPr>
        </p:nvSpPr>
        <p:spPr>
          <a:xfrm>
            <a:off x="1079500" y="1011238"/>
            <a:ext cx="10026650" cy="655637"/>
          </a:xfrm>
        </p:spPr>
        <p:txBody>
          <a:bodyPr>
            <a:normAutofit/>
          </a:bodyPr>
          <a:lstStyle>
            <a:lvl1pPr algn="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2B64494-3C1C-49FE-ADB2-6F41CEEA82EF}"/>
              </a:ext>
            </a:extLst>
          </p:cNvPr>
          <p:cNvSpPr>
            <a:spLocks noGrp="1"/>
          </p:cNvSpPr>
          <p:nvPr>
            <p:ph type="body" idx="1"/>
          </p:nvPr>
        </p:nvSpPr>
        <p:spPr>
          <a:xfrm>
            <a:off x="107950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EE19A6-8340-43A4-9B30-A27DEB9E2BF1}"/>
              </a:ext>
            </a:extLst>
          </p:cNvPr>
          <p:cNvSpPr>
            <a:spLocks noGrp="1"/>
          </p:cNvSpPr>
          <p:nvPr>
            <p:ph sz="half" idx="2"/>
          </p:nvPr>
        </p:nvSpPr>
        <p:spPr>
          <a:xfrm>
            <a:off x="1079500" y="2525561"/>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7B9D4B31-0090-483A-BF84-CEA2B22D51D5}"/>
              </a:ext>
            </a:extLst>
          </p:cNvPr>
          <p:cNvSpPr>
            <a:spLocks noGrp="1"/>
          </p:cNvSpPr>
          <p:nvPr>
            <p:ph type="body" sz="quarter" idx="3"/>
          </p:nvPr>
        </p:nvSpPr>
        <p:spPr>
          <a:xfrm>
            <a:off x="636495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8DB9E9-0BD8-4F85-9342-5C5BA0D35CEA}"/>
              </a:ext>
            </a:extLst>
          </p:cNvPr>
          <p:cNvSpPr>
            <a:spLocks noGrp="1"/>
          </p:cNvSpPr>
          <p:nvPr>
            <p:ph sz="quarter" idx="4"/>
          </p:nvPr>
        </p:nvSpPr>
        <p:spPr>
          <a:xfrm>
            <a:off x="6364950" y="2525560"/>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52AE3D3E-6168-45C3-BAB4-04FFFB983541}"/>
              </a:ext>
            </a:extLst>
          </p:cNvPr>
          <p:cNvSpPr>
            <a:spLocks noGrp="1"/>
          </p:cNvSpPr>
          <p:nvPr>
            <p:ph type="dt" sz="half" idx="10"/>
          </p:nvPr>
        </p:nvSpPr>
        <p:spPr>
          <a:xfrm>
            <a:off x="541338" y="6401999"/>
            <a:ext cx="2206625" cy="369332"/>
          </a:xfrm>
          <a:prstGeom prst="rect">
            <a:avLst/>
          </a:prstGeom>
        </p:spPr>
        <p:txBody>
          <a:bodyPr/>
          <a:lstStyle/>
          <a:p>
            <a:r>
              <a:rPr lang="en-US"/>
              <a:t>20XX</a:t>
            </a:r>
            <a:endParaRPr lang="en-US" dirty="0"/>
          </a:p>
        </p:txBody>
      </p:sp>
      <p:sp>
        <p:nvSpPr>
          <p:cNvPr id="8" name="Footer Placeholder 7">
            <a:extLst>
              <a:ext uri="{FF2B5EF4-FFF2-40B4-BE49-F238E27FC236}">
                <a16:creationId xmlns:a16="http://schemas.microsoft.com/office/drawing/2014/main" id="{DA8F8D02-7CCF-4321-847A-CD553E52A342}"/>
              </a:ext>
            </a:extLst>
          </p:cNvPr>
          <p:cNvSpPr>
            <a:spLocks noGrp="1"/>
          </p:cNvSpPr>
          <p:nvPr>
            <p:ph type="ftr" sz="quarter" idx="11"/>
          </p:nvPr>
        </p:nvSpPr>
        <p:spPr>
          <a:xfrm>
            <a:off x="3308350" y="6401999"/>
            <a:ext cx="5575300" cy="369332"/>
          </a:xfrm>
          <a:prstGeom prst="rect">
            <a:avLst/>
          </a:prstGeom>
        </p:spPr>
        <p:txBody>
          <a:bodyPr/>
          <a:lstStyle/>
          <a:p>
            <a:endParaRPr lang="en-US" dirty="0"/>
          </a:p>
        </p:txBody>
      </p:sp>
      <p:sp>
        <p:nvSpPr>
          <p:cNvPr id="9" name="Slide Number Placeholder 8">
            <a:extLst>
              <a:ext uri="{FF2B5EF4-FFF2-40B4-BE49-F238E27FC236}">
                <a16:creationId xmlns:a16="http://schemas.microsoft.com/office/drawing/2014/main" id="{9F966368-2A9A-4617-A2A9-E4E9ACD06381}"/>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79818732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0855A-C7D7-455F-BD47-AB4221DD0240}"/>
              </a:ext>
            </a:extLst>
          </p:cNvPr>
          <p:cNvSpPr>
            <a:spLocks noGrp="1"/>
          </p:cNvSpPr>
          <p:nvPr>
            <p:ph type="title"/>
          </p:nvPr>
        </p:nvSpPr>
        <p:spPr>
          <a:xfrm>
            <a:off x="1079500" y="1079500"/>
            <a:ext cx="10026650" cy="4689475"/>
          </a:xfrm>
        </p:spPr>
        <p:txBody>
          <a:bodyPr anchor="ctr"/>
          <a:lstStyle>
            <a:lvl1pPr algn="ct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1629F6FD-C2F8-4688-B52A-ED76F48B8B41}"/>
              </a:ext>
            </a:extLst>
          </p:cNvPr>
          <p:cNvSpPr>
            <a:spLocks noGrp="1"/>
          </p:cNvSpPr>
          <p:nvPr>
            <p:ph type="dt" sz="half" idx="10"/>
          </p:nvPr>
        </p:nvSpPr>
        <p:spPr>
          <a:xfrm>
            <a:off x="541338" y="6401999"/>
            <a:ext cx="2206625" cy="369332"/>
          </a:xfrm>
          <a:prstGeom prst="rect">
            <a:avLst/>
          </a:prstGeom>
        </p:spPr>
        <p:txBody>
          <a:bodyPr/>
          <a:lstStyle/>
          <a:p>
            <a:r>
              <a:rPr lang="en-US"/>
              <a:t>20XX</a:t>
            </a:r>
            <a:endParaRPr lang="en-US" dirty="0"/>
          </a:p>
        </p:txBody>
      </p:sp>
      <p:sp>
        <p:nvSpPr>
          <p:cNvPr id="4" name="Footer Placeholder 3">
            <a:extLst>
              <a:ext uri="{FF2B5EF4-FFF2-40B4-BE49-F238E27FC236}">
                <a16:creationId xmlns:a16="http://schemas.microsoft.com/office/drawing/2014/main" id="{AB358F0F-237C-4F8E-A5A7-48269F700B1D}"/>
              </a:ext>
            </a:extLst>
          </p:cNvPr>
          <p:cNvSpPr>
            <a:spLocks noGrp="1"/>
          </p:cNvSpPr>
          <p:nvPr>
            <p:ph type="ftr" sz="quarter" idx="11"/>
          </p:nvPr>
        </p:nvSpPr>
        <p:spPr>
          <a:xfrm>
            <a:off x="3308350" y="6401999"/>
            <a:ext cx="5575300" cy="369332"/>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68C3629E-70C3-44A4-A268-2194CD424AF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312726884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0232D4-EC56-49D3-B967-D972B5E5E2C1}"/>
              </a:ext>
            </a:extLst>
          </p:cNvPr>
          <p:cNvSpPr>
            <a:spLocks noGrp="1"/>
          </p:cNvSpPr>
          <p:nvPr>
            <p:ph type="dt" sz="half" idx="10"/>
          </p:nvPr>
        </p:nvSpPr>
        <p:spPr>
          <a:xfrm>
            <a:off x="541338" y="6401999"/>
            <a:ext cx="2206625" cy="369332"/>
          </a:xfrm>
          <a:prstGeom prst="rect">
            <a:avLst/>
          </a:prstGeom>
        </p:spPr>
        <p:txBody>
          <a:bodyPr/>
          <a:lstStyle/>
          <a:p>
            <a:r>
              <a:rPr lang="en-US"/>
              <a:t>20XX</a:t>
            </a:r>
            <a:endParaRPr lang="en-US" dirty="0"/>
          </a:p>
        </p:txBody>
      </p:sp>
      <p:sp>
        <p:nvSpPr>
          <p:cNvPr id="3" name="Footer Placeholder 2">
            <a:extLst>
              <a:ext uri="{FF2B5EF4-FFF2-40B4-BE49-F238E27FC236}">
                <a16:creationId xmlns:a16="http://schemas.microsoft.com/office/drawing/2014/main" id="{0B2C3171-136A-405F-B1CF-C0DAFAA21E41}"/>
              </a:ext>
            </a:extLst>
          </p:cNvPr>
          <p:cNvSpPr>
            <a:spLocks noGrp="1"/>
          </p:cNvSpPr>
          <p:nvPr>
            <p:ph type="ftr" sz="quarter" idx="11"/>
          </p:nvPr>
        </p:nvSpPr>
        <p:spPr>
          <a:xfrm>
            <a:off x="3308350" y="6401999"/>
            <a:ext cx="5575300" cy="369332"/>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76523E7E-BA29-40D2-BE24-10E7F705040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2780126193"/>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607EF-706F-47DD-B487-7C3E4EDE1945}"/>
              </a:ext>
            </a:extLst>
          </p:cNvPr>
          <p:cNvSpPr>
            <a:spLocks noGrp="1"/>
          </p:cNvSpPr>
          <p:nvPr>
            <p:ph type="title"/>
          </p:nvPr>
        </p:nvSpPr>
        <p:spPr>
          <a:xfrm>
            <a:off x="1071607" y="1011238"/>
            <a:ext cx="3906000" cy="1292400"/>
          </a:xfrm>
        </p:spPr>
        <p:txBody>
          <a:bodyPr anchor="t" anchorCtr="0">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8298442-7D9F-4D62-866B-FBA382F06C4C}"/>
              </a:ext>
            </a:extLst>
          </p:cNvPr>
          <p:cNvSpPr>
            <a:spLocks noGrp="1"/>
          </p:cNvSpPr>
          <p:nvPr>
            <p:ph idx="1"/>
          </p:nvPr>
        </p:nvSpPr>
        <p:spPr>
          <a:xfrm>
            <a:off x="5537200" y="955230"/>
            <a:ext cx="5583193" cy="4813745"/>
          </a:xfrm>
        </p:spPr>
        <p:txBody>
          <a:bodyPr/>
          <a:lstStyle>
            <a:lvl1pPr marL="0" indent="0">
              <a:lnSpc>
                <a:spcPct val="100000"/>
              </a:lnSpc>
              <a:buFontTx/>
              <a:buNone/>
              <a:defRPr sz="4800"/>
            </a:lvl1pPr>
            <a:lvl2pPr marL="0">
              <a:lnSpc>
                <a:spcPct val="100000"/>
              </a:lnSpc>
              <a:defRPr sz="4800"/>
            </a:lvl2pPr>
            <a:lvl3pPr marL="0" indent="0">
              <a:buNone/>
              <a:defRPr sz="2000"/>
            </a:lvl3pPr>
            <a:lvl4pPr marL="0">
              <a:defRPr sz="2000"/>
            </a:lvl4pPr>
            <a:lvl5pPr marL="360000">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67D1DB7-AC43-460E-B3C5-9F8B37D1B50A}"/>
              </a:ext>
            </a:extLst>
          </p:cNvPr>
          <p:cNvSpPr>
            <a:spLocks noGrp="1"/>
          </p:cNvSpPr>
          <p:nvPr>
            <p:ph type="body" sz="half" idx="2"/>
          </p:nvPr>
        </p:nvSpPr>
        <p:spPr>
          <a:xfrm>
            <a:off x="1079499" y="2664000"/>
            <a:ext cx="3905999" cy="3106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0C5DE9-6995-4F6E-AF64-6CE9A677971D}"/>
              </a:ext>
            </a:extLst>
          </p:cNvPr>
          <p:cNvSpPr>
            <a:spLocks noGrp="1"/>
          </p:cNvSpPr>
          <p:nvPr>
            <p:ph type="dt" sz="half" idx="10"/>
          </p:nvPr>
        </p:nvSpPr>
        <p:spPr>
          <a:xfrm>
            <a:off x="541338" y="6401999"/>
            <a:ext cx="2206625" cy="369332"/>
          </a:xfrm>
          <a:prstGeom prst="rect">
            <a:avLst/>
          </a:prstGeom>
        </p:spPr>
        <p:txBody>
          <a:bodyPr/>
          <a:lstStyle/>
          <a:p>
            <a:r>
              <a:rPr lang="en-US"/>
              <a:t>20XX</a:t>
            </a:r>
            <a:endParaRPr lang="en-US" dirty="0"/>
          </a:p>
        </p:txBody>
      </p:sp>
      <p:sp>
        <p:nvSpPr>
          <p:cNvPr id="6" name="Footer Placeholder 5">
            <a:extLst>
              <a:ext uri="{FF2B5EF4-FFF2-40B4-BE49-F238E27FC236}">
                <a16:creationId xmlns:a16="http://schemas.microsoft.com/office/drawing/2014/main" id="{388BC655-2B4D-48CA-90B9-740400332295}"/>
              </a:ext>
            </a:extLst>
          </p:cNvPr>
          <p:cNvSpPr>
            <a:spLocks noGrp="1"/>
          </p:cNvSpPr>
          <p:nvPr>
            <p:ph type="ftr" sz="quarter" idx="11"/>
          </p:nvPr>
        </p:nvSpPr>
        <p:spPr>
          <a:xfrm>
            <a:off x="3308350" y="6401999"/>
            <a:ext cx="5575300" cy="369332"/>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1314A7E0-1D83-4CE0-9FFE-3EEE2B3C27E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114334128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7F85-950A-4BED-AE31-5C85DE4FA488}"/>
              </a:ext>
            </a:extLst>
          </p:cNvPr>
          <p:cNvSpPr>
            <a:spLocks noGrp="1"/>
          </p:cNvSpPr>
          <p:nvPr>
            <p:ph type="title"/>
          </p:nvPr>
        </p:nvSpPr>
        <p:spPr>
          <a:xfrm>
            <a:off x="1079501" y="1011238"/>
            <a:ext cx="3905250" cy="1292662"/>
          </a:xfrm>
        </p:spPr>
        <p:txBody>
          <a:bodyPr anchor="t"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813A008-3741-4305-8A06-C0D8404A32BB}"/>
              </a:ext>
            </a:extLst>
          </p:cNvPr>
          <p:cNvSpPr>
            <a:spLocks noGrp="1"/>
          </p:cNvSpPr>
          <p:nvPr>
            <p:ph type="pic" idx="1"/>
          </p:nvPr>
        </p:nvSpPr>
        <p:spPr>
          <a:xfrm>
            <a:off x="5537200" y="531813"/>
            <a:ext cx="6113812" cy="578484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BF2ADC63-3365-4920-AF26-600F4D2EA579}"/>
              </a:ext>
            </a:extLst>
          </p:cNvPr>
          <p:cNvSpPr>
            <a:spLocks noGrp="1"/>
          </p:cNvSpPr>
          <p:nvPr>
            <p:ph type="body" sz="half" idx="2"/>
          </p:nvPr>
        </p:nvSpPr>
        <p:spPr>
          <a:xfrm>
            <a:off x="1079500" y="2663825"/>
            <a:ext cx="3905250" cy="310515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C161BE-EF8B-4F4D-8197-61442EBC46BD}"/>
              </a:ext>
            </a:extLst>
          </p:cNvPr>
          <p:cNvSpPr>
            <a:spLocks noGrp="1"/>
          </p:cNvSpPr>
          <p:nvPr>
            <p:ph type="dt" sz="half" idx="10"/>
          </p:nvPr>
        </p:nvSpPr>
        <p:spPr>
          <a:xfrm>
            <a:off x="541338" y="6401999"/>
            <a:ext cx="2206625" cy="369332"/>
          </a:xfrm>
          <a:prstGeom prst="rect">
            <a:avLst/>
          </a:prstGeom>
        </p:spPr>
        <p:txBody>
          <a:bodyPr/>
          <a:lstStyle/>
          <a:p>
            <a:r>
              <a:rPr lang="en-US"/>
              <a:t>20XX</a:t>
            </a:r>
            <a:endParaRPr lang="en-US" dirty="0"/>
          </a:p>
        </p:txBody>
      </p:sp>
      <p:sp>
        <p:nvSpPr>
          <p:cNvPr id="6" name="Footer Placeholder 5">
            <a:extLst>
              <a:ext uri="{FF2B5EF4-FFF2-40B4-BE49-F238E27FC236}">
                <a16:creationId xmlns:a16="http://schemas.microsoft.com/office/drawing/2014/main" id="{9FD37897-BFE5-414E-9334-53116988DC37}"/>
              </a:ext>
            </a:extLst>
          </p:cNvPr>
          <p:cNvSpPr>
            <a:spLocks noGrp="1"/>
          </p:cNvSpPr>
          <p:nvPr>
            <p:ph type="ftr" sz="quarter" idx="11"/>
          </p:nvPr>
        </p:nvSpPr>
        <p:spPr>
          <a:xfrm>
            <a:off x="3308350" y="6401999"/>
            <a:ext cx="5575300" cy="369332"/>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3F5BF024-9A20-4B80-976D-420DCCD1616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97393181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00152-D18D-4405-8FB2-5985831B57A0}"/>
              </a:ext>
            </a:extLst>
          </p:cNvPr>
          <p:cNvSpPr>
            <a:spLocks noGrp="1"/>
          </p:cNvSpPr>
          <p:nvPr>
            <p:ph type="title"/>
          </p:nvPr>
        </p:nvSpPr>
        <p:spPr>
          <a:xfrm>
            <a:off x="1079500" y="1011238"/>
            <a:ext cx="10026650" cy="655637"/>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22E92E1-0C4A-474E-8E29-8DB404101BA7}"/>
              </a:ext>
            </a:extLst>
          </p:cNvPr>
          <p:cNvSpPr>
            <a:spLocks noGrp="1"/>
          </p:cNvSpPr>
          <p:nvPr>
            <p:ph type="body" idx="1"/>
          </p:nvPr>
        </p:nvSpPr>
        <p:spPr>
          <a:xfrm>
            <a:off x="1079500" y="1790700"/>
            <a:ext cx="10026650" cy="3978275"/>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122E245-B48B-4526-8D2D-9475E64B0624}"/>
              </a:ext>
            </a:extLst>
          </p:cNvPr>
          <p:cNvSpPr>
            <a:spLocks noGrp="1"/>
          </p:cNvSpPr>
          <p:nvPr>
            <p:ph type="dt" sz="half" idx="2"/>
          </p:nvPr>
        </p:nvSpPr>
        <p:spPr>
          <a:xfrm>
            <a:off x="541338" y="6401999"/>
            <a:ext cx="2206625" cy="369332"/>
          </a:xfrm>
          <a:prstGeom prst="rect">
            <a:avLst/>
          </a:prstGeom>
        </p:spPr>
        <p:txBody>
          <a:bodyPr vert="horz" lIns="0" tIns="0" rIns="0" bIns="0" rtlCol="0" anchor="ctr">
            <a:normAutofit/>
          </a:bodyPr>
          <a:lstStyle>
            <a:lvl1pPr algn="l">
              <a:defRPr sz="1000" cap="all" spc="300" baseline="0">
                <a:solidFill>
                  <a:schemeClr val="tx1">
                    <a:alpha val="70000"/>
                  </a:schemeClr>
                </a:solidFill>
              </a:defRPr>
            </a:lvl1pPr>
          </a:lstStyle>
          <a:p>
            <a:r>
              <a:rPr lang="en-US"/>
              <a:t>20XX</a:t>
            </a:r>
            <a:endParaRPr lang="en-US" dirty="0"/>
          </a:p>
        </p:txBody>
      </p:sp>
      <p:sp>
        <p:nvSpPr>
          <p:cNvPr id="5" name="Footer Placeholder 4">
            <a:extLst>
              <a:ext uri="{FF2B5EF4-FFF2-40B4-BE49-F238E27FC236}">
                <a16:creationId xmlns:a16="http://schemas.microsoft.com/office/drawing/2014/main" id="{C2A0FE5C-A494-40F2-A357-786AFFA6318E}"/>
              </a:ext>
            </a:extLst>
          </p:cNvPr>
          <p:cNvSpPr>
            <a:spLocks noGrp="1"/>
          </p:cNvSpPr>
          <p:nvPr>
            <p:ph type="ftr" sz="quarter" idx="3"/>
          </p:nvPr>
        </p:nvSpPr>
        <p:spPr>
          <a:xfrm>
            <a:off x="3308350" y="6401999"/>
            <a:ext cx="5575300" cy="369332"/>
          </a:xfrm>
          <a:prstGeom prst="rect">
            <a:avLst/>
          </a:prstGeom>
        </p:spPr>
        <p:txBody>
          <a:bodyPr vert="horz" lIns="0" tIns="0" rIns="0" bIns="0" rtlCol="0" anchor="ctr">
            <a:normAutofit/>
          </a:bodyPr>
          <a:lstStyle>
            <a:lvl1pPr algn="ctr">
              <a:defRPr sz="1000" cap="all" spc="300" baseline="0">
                <a:solidFill>
                  <a:schemeClr val="tx1">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504686A1-EDE2-44D9-A671-F708A6F883D7}"/>
              </a:ext>
            </a:extLst>
          </p:cNvPr>
          <p:cNvSpPr>
            <a:spLocks noGrp="1"/>
          </p:cNvSpPr>
          <p:nvPr>
            <p:ph type="sldNum" sz="quarter" idx="4"/>
          </p:nvPr>
        </p:nvSpPr>
        <p:spPr>
          <a:xfrm>
            <a:off x="9442800" y="6401999"/>
            <a:ext cx="2208212" cy="369332"/>
          </a:xfrm>
          <a:prstGeom prst="rect">
            <a:avLst/>
          </a:prstGeom>
        </p:spPr>
        <p:txBody>
          <a:bodyPr vert="horz" lIns="0" tIns="0" rIns="0" bIns="0" rtlCol="0" anchor="ctr">
            <a:normAutofit/>
          </a:bodyPr>
          <a:lstStyle>
            <a:lvl1pPr algn="r">
              <a:defRPr sz="1000" cap="all" spc="300" baseline="0">
                <a:solidFill>
                  <a:schemeClr val="tx1">
                    <a:alpha val="70000"/>
                  </a:schemeClr>
                </a:solidFill>
              </a:defRPr>
            </a:lvl1p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2488841541"/>
      </p:ext>
    </p:extLst>
  </p:cSld>
  <p:clrMap bg1="dk1" tx1="lt1" bg2="dk2" tx2="lt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 id="2147483718" r:id="rId14"/>
    <p:sldLayoutId id="2147483719" r:id="rId15"/>
    <p:sldLayoutId id="2147483720" r:id="rId16"/>
    <p:sldLayoutId id="2147483721" r:id="rId17"/>
    <p:sldLayoutId id="2147483722" r:id="rId18"/>
    <p:sldLayoutId id="2147483723" r:id="rId19"/>
    <p:sldLayoutId id="2147483726" r:id="rId20"/>
  </p:sldLayoutIdLst>
  <p:hf sldNum="0" hdr="0" ftr="0" dt="0"/>
  <p:txStyles>
    <p:titleStyle>
      <a:lvl1pPr algn="l" defTabSz="914400" rtl="0" eaLnBrk="1" latinLnBrk="0" hangingPunct="1">
        <a:lnSpc>
          <a:spcPct val="100000"/>
        </a:lnSpc>
        <a:spcBef>
          <a:spcPct val="0"/>
        </a:spcBef>
        <a:buNone/>
        <a:defRPr sz="2800" kern="1200" cap="all" spc="400" baseline="0">
          <a:solidFill>
            <a:schemeClr val="tx1"/>
          </a:solidFill>
          <a:latin typeface="+mj-lt"/>
          <a:ea typeface="+mj-ea"/>
          <a:cs typeface="+mj-cs"/>
        </a:defRPr>
      </a:lvl1pPr>
    </p:titleStyle>
    <p:bodyStyle>
      <a:lvl1pPr marL="360000" indent="-360000" algn="l" defTabSz="914400" rtl="0" eaLnBrk="1" latinLnBrk="0" hangingPunct="1">
        <a:lnSpc>
          <a:spcPct val="125000"/>
        </a:lnSpc>
        <a:spcBef>
          <a:spcPts val="10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1pPr>
      <a:lvl2pPr marL="36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2pPr>
      <a:lvl3pPr marL="108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3pPr>
      <a:lvl4pPr marL="108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4pPr>
      <a:lvl5pPr marL="180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419">
          <p15:clr>
            <a:srgbClr val="5ACBF0"/>
          </p15:clr>
        </p15:guide>
        <p15:guide id="2" pos="1731">
          <p15:clr>
            <a:srgbClr val="5ACBF0"/>
          </p15:clr>
        </p15:guide>
        <p15:guide id="3" pos="3140">
          <p15:clr>
            <a:srgbClr val="5ACBF0"/>
          </p15:clr>
        </p15:guide>
        <p15:guide id="4" pos="3488">
          <p15:clr>
            <a:srgbClr val="5ACBF0"/>
          </p15:clr>
        </p15:guide>
        <p15:guide id="5" pos="2788">
          <p15:clr>
            <a:srgbClr val="5ACBF0"/>
          </p15:clr>
        </p15:guide>
        <p15:guide id="6" pos="2434">
          <p15:clr>
            <a:srgbClr val="5ACBF0"/>
          </p15:clr>
        </p15:guide>
        <p15:guide id="7" pos="2084">
          <p15:clr>
            <a:srgbClr val="5ACBF0"/>
          </p15:clr>
        </p15:guide>
        <p15:guide id="8" pos="341">
          <p15:clr>
            <a:srgbClr val="F26B43"/>
          </p15:clr>
        </p15:guide>
        <p15:guide id="9" pos="1384">
          <p15:clr>
            <a:srgbClr val="5ACBF0"/>
          </p15:clr>
        </p15:guide>
        <p15:guide id="10" pos="1032">
          <p15:clr>
            <a:srgbClr val="5ACBF0"/>
          </p15:clr>
        </p15:guide>
        <p15:guide id="11" pos="680">
          <p15:clr>
            <a:srgbClr val="FDE53C"/>
          </p15:clr>
        </p15:guide>
        <p15:guide id="12" pos="4192">
          <p15:clr>
            <a:srgbClr val="5ACBF0"/>
          </p15:clr>
        </p15:guide>
        <p15:guide id="13" pos="4543">
          <p15:clr>
            <a:srgbClr val="5ACBF0"/>
          </p15:clr>
        </p15:guide>
        <p15:guide id="14" pos="4892">
          <p15:clr>
            <a:srgbClr val="5ACBF0"/>
          </p15:clr>
        </p15:guide>
        <p15:guide id="15" pos="5244">
          <p15:clr>
            <a:srgbClr val="5ACBF0"/>
          </p15:clr>
        </p15:guide>
        <p15:guide id="16" pos="5596">
          <p15:clr>
            <a:srgbClr val="5ACBF0"/>
          </p15:clr>
        </p15:guide>
        <p15:guide id="17" pos="5948">
          <p15:clr>
            <a:srgbClr val="5ACBF0"/>
          </p15:clr>
        </p15:guide>
        <p15:guide id="18" pos="6296">
          <p15:clr>
            <a:srgbClr val="5ACBF0"/>
          </p15:clr>
        </p15:guide>
        <p15:guide id="19" pos="6648">
          <p15:clr>
            <a:srgbClr val="5ACBF0"/>
          </p15:clr>
        </p15:guide>
        <p15:guide id="20" pos="6996">
          <p15:clr>
            <a:srgbClr val="FDE53C"/>
          </p15:clr>
        </p15:guide>
        <p15:guide id="21" orient="horz" pos="335">
          <p15:clr>
            <a:srgbClr val="F26B43"/>
          </p15:clr>
        </p15:guide>
        <p15:guide id="22" orient="horz" pos="680">
          <p15:clr>
            <a:srgbClr val="FDE53C"/>
          </p15:clr>
        </p15:guide>
        <p15:guide id="23" orient="horz" pos="1050">
          <p15:clr>
            <a:srgbClr val="5ACBF0"/>
          </p15:clr>
        </p15:guide>
        <p15:guide id="24" orient="horz" pos="1791">
          <p15:clr>
            <a:srgbClr val="5ACBF0"/>
          </p15:clr>
        </p15:guide>
        <p15:guide id="26" orient="horz" pos="2530">
          <p15:clr>
            <a:srgbClr val="5ACBF0"/>
          </p15:clr>
        </p15:guide>
        <p15:guide id="27" orient="horz" pos="2899">
          <p15:clr>
            <a:srgbClr val="5ACBF0"/>
          </p15:clr>
        </p15:guide>
        <p15:guide id="28" orient="horz" pos="3268">
          <p15:clr>
            <a:srgbClr val="5ACBF0"/>
          </p15:clr>
        </p15:guide>
        <p15:guide id="29" orient="horz" pos="3634">
          <p15:clr>
            <a:srgbClr val="FDE53C"/>
          </p15:clr>
        </p15:guide>
        <p15:guide id="30" orient="horz" pos="3979">
          <p15:clr>
            <a:srgbClr val="F26B43"/>
          </p15:clr>
        </p15:guide>
        <p15:guide id="31" orient="horz" pos="2160">
          <p15:clr>
            <a:srgbClr val="FDE53C"/>
          </p15:clr>
        </p15:guide>
        <p15:guide id="32" pos="7340">
          <p15:clr>
            <a:srgbClr val="F26B43"/>
          </p15:clr>
        </p15:guide>
        <p15:guide id="33" pos="3840">
          <p15:clr>
            <a:srgbClr val="FDE53C"/>
          </p15:clr>
        </p15:guide>
        <p15:guide id="34" orient="horz" pos="637">
          <p15:clr>
            <a:srgbClr val="C35EA4"/>
          </p15:clr>
        </p15:guide>
        <p15:guide id="35" orient="horz" pos="1128">
          <p15:clr>
            <a:srgbClr val="C35E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381C4-F52E-F586-1465-77001CB91EEC}"/>
              </a:ext>
            </a:extLst>
          </p:cNvPr>
          <p:cNvSpPr>
            <a:spLocks noGrp="1"/>
          </p:cNvSpPr>
          <p:nvPr>
            <p:ph type="ctrTitle"/>
          </p:nvPr>
        </p:nvSpPr>
        <p:spPr/>
        <p:txBody>
          <a:bodyPr>
            <a:normAutofit/>
          </a:bodyPr>
          <a:lstStyle/>
          <a:p>
            <a:r>
              <a:rPr lang="en-US" sz="4800" b="1" dirty="0"/>
              <a:t>RECALL PROTOCOL</a:t>
            </a:r>
          </a:p>
        </p:txBody>
      </p:sp>
    </p:spTree>
    <p:extLst>
      <p:ext uri="{BB962C8B-B14F-4D97-AF65-F5344CB8AC3E}">
        <p14:creationId xmlns:p14="http://schemas.microsoft.com/office/powerpoint/2010/main" val="2420619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8A76F-D376-79BA-AC5E-A2735E78350F}"/>
              </a:ext>
            </a:extLst>
          </p:cNvPr>
          <p:cNvSpPr>
            <a:spLocks noGrp="1"/>
          </p:cNvSpPr>
          <p:nvPr>
            <p:ph type="title"/>
          </p:nvPr>
        </p:nvSpPr>
        <p:spPr/>
        <p:txBody>
          <a:bodyPr/>
          <a:lstStyle/>
          <a:p>
            <a:r>
              <a:rPr lang="en-US" dirty="0"/>
              <a:t>USING RECALL PROTOCOLS FOR DIAGNOSTIC INSTRUCTION</a:t>
            </a:r>
          </a:p>
        </p:txBody>
      </p:sp>
      <p:sp>
        <p:nvSpPr>
          <p:cNvPr id="3" name="Content Placeholder 2">
            <a:extLst>
              <a:ext uri="{FF2B5EF4-FFF2-40B4-BE49-F238E27FC236}">
                <a16:creationId xmlns:a16="http://schemas.microsoft.com/office/drawing/2014/main" id="{95F5D284-61C4-B17C-FCD3-9FA9070D219C}"/>
              </a:ext>
            </a:extLst>
          </p:cNvPr>
          <p:cNvSpPr>
            <a:spLocks noGrp="1"/>
          </p:cNvSpPr>
          <p:nvPr>
            <p:ph sz="quarter" idx="17"/>
          </p:nvPr>
        </p:nvSpPr>
        <p:spPr>
          <a:xfrm>
            <a:off x="5161548" y="84220"/>
            <a:ext cx="6749799" cy="3031957"/>
          </a:xfrm>
        </p:spPr>
        <p:txBody>
          <a:bodyPr/>
          <a:lstStyle/>
          <a:p>
            <a:r>
              <a:rPr lang="en-US" sz="2000" dirty="0"/>
              <a:t>DETERMINE THE MOST IMPORTANT GAP THAT NEEDS TO BE ADDRESSED (meaning related or linguistically impairing)</a:t>
            </a:r>
          </a:p>
          <a:p>
            <a:r>
              <a:rPr lang="en-US" sz="2000" dirty="0"/>
              <a:t>SHOW LEARNERS THEIR GAPS</a:t>
            </a:r>
          </a:p>
          <a:p>
            <a:r>
              <a:rPr lang="en-US" sz="2000" dirty="0"/>
              <a:t>ORIENT INSTRUCTION OR HOMEWORK TO FILL THE GAPS</a:t>
            </a:r>
          </a:p>
          <a:p>
            <a:r>
              <a:rPr lang="en-US" sz="2000" dirty="0"/>
              <a:t>MOVE ON TO THE NEW MOST IMPORTANT GAP</a:t>
            </a:r>
          </a:p>
        </p:txBody>
      </p:sp>
      <p:sp>
        <p:nvSpPr>
          <p:cNvPr id="4" name="Content Placeholder 3">
            <a:extLst>
              <a:ext uri="{FF2B5EF4-FFF2-40B4-BE49-F238E27FC236}">
                <a16:creationId xmlns:a16="http://schemas.microsoft.com/office/drawing/2014/main" id="{73536F5E-3803-4149-AA66-FD25B8E82CFD}"/>
              </a:ext>
            </a:extLst>
          </p:cNvPr>
          <p:cNvSpPr>
            <a:spLocks noGrp="1"/>
          </p:cNvSpPr>
          <p:nvPr>
            <p:ph sz="quarter" idx="18"/>
          </p:nvPr>
        </p:nvSpPr>
        <p:spPr>
          <a:xfrm>
            <a:off x="280653" y="3043990"/>
            <a:ext cx="11750925" cy="3729790"/>
          </a:xfrm>
        </p:spPr>
        <p:txBody>
          <a:bodyPr/>
          <a:lstStyle/>
          <a:p>
            <a:r>
              <a:rPr lang="en-US" sz="2000" dirty="0"/>
              <a:t>TO DETERMINE GAP(S), LOOK AT THE ERRORS</a:t>
            </a:r>
          </a:p>
          <a:p>
            <a:pPr lvl="1"/>
            <a:r>
              <a:rPr lang="en-US" sz="2000" dirty="0"/>
              <a:t>Content – could be lack of background knowledge</a:t>
            </a:r>
          </a:p>
          <a:p>
            <a:pPr lvl="1"/>
            <a:r>
              <a:rPr lang="en-US" sz="2000" dirty="0"/>
              <a:t>Grammar – tense, voice, mood</a:t>
            </a:r>
          </a:p>
          <a:p>
            <a:pPr lvl="1"/>
            <a:r>
              <a:rPr lang="en-US" sz="2000" dirty="0"/>
              <a:t>Lexicon – specific areas? Impoverished in general?</a:t>
            </a:r>
          </a:p>
          <a:p>
            <a:pPr lvl="1"/>
            <a:r>
              <a:rPr lang="en-US" sz="2000" dirty="0"/>
              <a:t>Syntax</a:t>
            </a:r>
          </a:p>
          <a:p>
            <a:pPr lvl="1"/>
            <a:r>
              <a:rPr lang="en-US" sz="2000" dirty="0"/>
              <a:t>Register, regionalisms, dialects</a:t>
            </a:r>
          </a:p>
          <a:p>
            <a:pPr lvl="1"/>
            <a:r>
              <a:rPr lang="en-US" sz="2000" dirty="0"/>
              <a:t>Text structure &amp; discourse</a:t>
            </a:r>
          </a:p>
          <a:p>
            <a:pPr lvl="1"/>
            <a:r>
              <a:rPr lang="en-US" sz="2000" dirty="0"/>
              <a:t>Rhetoric</a:t>
            </a:r>
          </a:p>
          <a:p>
            <a:pPr lvl="1"/>
            <a:r>
              <a:rPr lang="en-US" sz="2000" dirty="0"/>
              <a:t>Between the lines (cues, tones, context) &amp; beyond the text (social background)</a:t>
            </a:r>
          </a:p>
        </p:txBody>
      </p:sp>
    </p:spTree>
    <p:extLst>
      <p:ext uri="{BB962C8B-B14F-4D97-AF65-F5344CB8AC3E}">
        <p14:creationId xmlns:p14="http://schemas.microsoft.com/office/powerpoint/2010/main" val="4115843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903501C3-C301-490F-A129-5C468AEC915D}"/>
              </a:ext>
            </a:extLst>
          </p:cNvPr>
          <p:cNvSpPr>
            <a:spLocks noGrp="1"/>
          </p:cNvSpPr>
          <p:nvPr>
            <p:ph type="ctrTitle"/>
          </p:nvPr>
        </p:nvSpPr>
        <p:spPr>
          <a:xfrm>
            <a:off x="7766049" y="1079500"/>
            <a:ext cx="4165217" cy="2138400"/>
          </a:xfrm>
        </p:spPr>
        <p:txBody>
          <a:bodyPr/>
          <a:lstStyle/>
          <a:p>
            <a:r>
              <a:rPr lang="en-US" dirty="0"/>
              <a:t>SELF-ASSESSMENT</a:t>
            </a:r>
            <a:br>
              <a:rPr lang="en-US" dirty="0"/>
            </a:br>
            <a:br>
              <a:rPr lang="en-US" dirty="0"/>
            </a:br>
            <a:r>
              <a:rPr lang="en-US" dirty="0"/>
              <a:t>SELF-AWARENESS</a:t>
            </a:r>
            <a:endParaRPr lang="en-US" b="1" dirty="0"/>
          </a:p>
        </p:txBody>
      </p:sp>
      <p:sp>
        <p:nvSpPr>
          <p:cNvPr id="11" name="Subtitle 10">
            <a:extLst>
              <a:ext uri="{FF2B5EF4-FFF2-40B4-BE49-F238E27FC236}">
                <a16:creationId xmlns:a16="http://schemas.microsoft.com/office/drawing/2014/main" id="{FC3F3DE7-4288-44D0-9E2E-8E5B9936AE7C}"/>
              </a:ext>
            </a:extLst>
          </p:cNvPr>
          <p:cNvSpPr>
            <a:spLocks noGrp="1"/>
          </p:cNvSpPr>
          <p:nvPr>
            <p:ph type="subTitle" idx="1"/>
          </p:nvPr>
        </p:nvSpPr>
        <p:spPr>
          <a:xfrm>
            <a:off x="7524520" y="3859824"/>
            <a:ext cx="4560983" cy="2138399"/>
          </a:xfrm>
        </p:spPr>
        <p:txBody>
          <a:bodyPr/>
          <a:lstStyle/>
          <a:p>
            <a:pPr algn="l"/>
            <a:r>
              <a:rPr lang="en-US" i="0" dirty="0">
                <a:solidFill>
                  <a:schemeClr val="tx1"/>
                </a:solidFill>
                <a:latin typeface="Inter Var"/>
              </a:rPr>
              <a:t>“[T]</a:t>
            </a:r>
            <a:r>
              <a:rPr lang="en-US" i="0" dirty="0">
                <a:solidFill>
                  <a:schemeClr val="tx1"/>
                </a:solidFill>
                <a:effectLst/>
                <a:latin typeface="Inter Var"/>
              </a:rPr>
              <a:t>he development of learner autonomy and the growth of target language proficiency are mutually supporting and fully integrated with each other.” (Little, 2007)</a:t>
            </a:r>
            <a:endParaRPr lang="en-US" i="0" dirty="0">
              <a:solidFill>
                <a:schemeClr val="tx1"/>
              </a:solidFill>
            </a:endParaRPr>
          </a:p>
        </p:txBody>
      </p:sp>
      <p:pic>
        <p:nvPicPr>
          <p:cNvPr id="20" name="Picture Placeholder 19" descr="A close up of a leaf">
            <a:extLst>
              <a:ext uri="{FF2B5EF4-FFF2-40B4-BE49-F238E27FC236}">
                <a16:creationId xmlns:a16="http://schemas.microsoft.com/office/drawing/2014/main" id="{6E2D2D38-24AA-4E51-8201-BF33AE415872}"/>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t="44" b="44"/>
          <a:stretch/>
        </p:blipFill>
        <p:spPr/>
      </p:pic>
    </p:spTree>
    <p:extLst>
      <p:ext uri="{BB962C8B-B14F-4D97-AF65-F5344CB8AC3E}">
        <p14:creationId xmlns:p14="http://schemas.microsoft.com/office/powerpoint/2010/main" val="1352023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8A76F-D376-79BA-AC5E-A2735E78350F}"/>
              </a:ext>
            </a:extLst>
          </p:cNvPr>
          <p:cNvSpPr>
            <a:spLocks noGrp="1"/>
          </p:cNvSpPr>
          <p:nvPr>
            <p:ph type="title"/>
          </p:nvPr>
        </p:nvSpPr>
        <p:spPr/>
        <p:txBody>
          <a:bodyPr/>
          <a:lstStyle/>
          <a:p>
            <a:r>
              <a:rPr lang="en-US" dirty="0"/>
              <a:t>USING RECALL PROTOCOLS FOR targeted self-instruction</a:t>
            </a:r>
          </a:p>
        </p:txBody>
      </p:sp>
      <p:sp>
        <p:nvSpPr>
          <p:cNvPr id="3" name="Content Placeholder 2">
            <a:extLst>
              <a:ext uri="{FF2B5EF4-FFF2-40B4-BE49-F238E27FC236}">
                <a16:creationId xmlns:a16="http://schemas.microsoft.com/office/drawing/2014/main" id="{95F5D284-61C4-B17C-FCD3-9FA9070D219C}"/>
              </a:ext>
            </a:extLst>
          </p:cNvPr>
          <p:cNvSpPr>
            <a:spLocks noGrp="1"/>
          </p:cNvSpPr>
          <p:nvPr>
            <p:ph sz="quarter" idx="17"/>
          </p:nvPr>
        </p:nvSpPr>
        <p:spPr>
          <a:xfrm>
            <a:off x="5161548" y="84220"/>
            <a:ext cx="6749799" cy="3031957"/>
          </a:xfrm>
        </p:spPr>
        <p:txBody>
          <a:bodyPr/>
          <a:lstStyle/>
          <a:p>
            <a:r>
              <a:rPr lang="en-US" sz="2000" dirty="0"/>
              <a:t>READ, WATCH, OR LISTEN &amp; WRITE AN IMMEDIATE RECALL PROTOCOL (OKAY TO RUN THROUGH SEVERAL PASSES)</a:t>
            </a:r>
          </a:p>
          <a:p>
            <a:r>
              <a:rPr lang="en-US" sz="2000" dirty="0"/>
              <a:t>COMPARE YOUR RECALL WITH THE TEXT OR TRANSCRIPT</a:t>
            </a:r>
          </a:p>
          <a:p>
            <a:r>
              <a:rPr lang="en-US" sz="2000" dirty="0"/>
              <a:t>IDENTIFY THE PATTERNS OF ERRORS; WHICH ARE MOST PROMINENT OR MOST COMMON, </a:t>
            </a:r>
          </a:p>
          <a:p>
            <a:r>
              <a:rPr lang="en-US" sz="2000" dirty="0"/>
              <a:t>CHOOSE ONE TO WORK ON, THEN REPEAT 1-3</a:t>
            </a:r>
          </a:p>
          <a:p>
            <a:endParaRPr lang="en-US" sz="2000" dirty="0"/>
          </a:p>
        </p:txBody>
      </p:sp>
      <p:sp>
        <p:nvSpPr>
          <p:cNvPr id="4" name="Content Placeholder 3">
            <a:extLst>
              <a:ext uri="{FF2B5EF4-FFF2-40B4-BE49-F238E27FC236}">
                <a16:creationId xmlns:a16="http://schemas.microsoft.com/office/drawing/2014/main" id="{73536F5E-3803-4149-AA66-FD25B8E82CFD}"/>
              </a:ext>
            </a:extLst>
          </p:cNvPr>
          <p:cNvSpPr>
            <a:spLocks noGrp="1"/>
          </p:cNvSpPr>
          <p:nvPr>
            <p:ph sz="quarter" idx="18"/>
          </p:nvPr>
        </p:nvSpPr>
        <p:spPr>
          <a:xfrm>
            <a:off x="280653" y="3043990"/>
            <a:ext cx="11750925" cy="3729790"/>
          </a:xfrm>
        </p:spPr>
        <p:txBody>
          <a:bodyPr/>
          <a:lstStyle/>
          <a:p>
            <a:r>
              <a:rPr lang="en-US" sz="2000" dirty="0"/>
              <a:t>HOW TO HELP YOURSELF BE A BETTER READER OR LISTENER</a:t>
            </a:r>
          </a:p>
          <a:p>
            <a:pPr lvl="1"/>
            <a:r>
              <a:rPr lang="en-US" sz="2000" dirty="0"/>
              <a:t>Ensure that you get the proper information about your mistakes or errors (e.g., Do you miss elisions? Do you assume the wrong period of time/tense? Is there something you do not know about the subject or the author or the context of the writing?) – research or ask for help</a:t>
            </a:r>
          </a:p>
          <a:p>
            <a:pPr lvl="1"/>
            <a:r>
              <a:rPr lang="en-US" sz="2000" dirty="0"/>
              <a:t>Gather many more texts on the same subject with the same kind of grammar and text structure.</a:t>
            </a:r>
          </a:p>
          <a:p>
            <a:pPr lvl="1"/>
            <a:r>
              <a:rPr lang="en-US" sz="2000" dirty="0"/>
              <a:t>Listen/read/watch as many passages as needed for the language feature to be understood automatically (without thinking/translating—”break away”)</a:t>
            </a:r>
          </a:p>
          <a:p>
            <a:pPr lvl="1"/>
            <a:r>
              <a:rPr lang="en-US" sz="2000" dirty="0"/>
              <a:t>Move on to another gap.</a:t>
            </a:r>
          </a:p>
          <a:p>
            <a:pPr marL="0" lvl="1" indent="0">
              <a:buNone/>
            </a:pPr>
            <a:r>
              <a:rPr lang="en-US" sz="2000" i="1" dirty="0"/>
              <a:t>Note: for between the lines or beyond the text, you may need the help of a native speaker – you cannot be expected to understand that which you do not know exists.</a:t>
            </a:r>
          </a:p>
        </p:txBody>
      </p:sp>
    </p:spTree>
    <p:extLst>
      <p:ext uri="{BB962C8B-B14F-4D97-AF65-F5344CB8AC3E}">
        <p14:creationId xmlns:p14="http://schemas.microsoft.com/office/powerpoint/2010/main" val="3219497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152CD-4C4C-9E44-BE9B-72AB9835E6A9}"/>
              </a:ext>
            </a:extLst>
          </p:cNvPr>
          <p:cNvSpPr>
            <a:spLocks noGrp="1"/>
          </p:cNvSpPr>
          <p:nvPr>
            <p:ph type="ctrTitle"/>
          </p:nvPr>
        </p:nvSpPr>
        <p:spPr/>
        <p:txBody>
          <a:bodyPr/>
          <a:lstStyle/>
          <a:p>
            <a:r>
              <a:rPr lang="en-US" dirty="0"/>
              <a:t>REFERENCES</a:t>
            </a:r>
          </a:p>
        </p:txBody>
      </p:sp>
      <p:sp>
        <p:nvSpPr>
          <p:cNvPr id="3" name="Subtitle 2">
            <a:extLst>
              <a:ext uri="{FF2B5EF4-FFF2-40B4-BE49-F238E27FC236}">
                <a16:creationId xmlns:a16="http://schemas.microsoft.com/office/drawing/2014/main" id="{F3F2E30C-1333-5529-886B-FD732D3DCBD3}"/>
              </a:ext>
            </a:extLst>
          </p:cNvPr>
          <p:cNvSpPr>
            <a:spLocks noGrp="1"/>
          </p:cNvSpPr>
          <p:nvPr>
            <p:ph type="subTitle" idx="1"/>
          </p:nvPr>
        </p:nvSpPr>
        <p:spPr>
          <a:xfrm>
            <a:off x="180474" y="3811978"/>
            <a:ext cx="11887200" cy="3046021"/>
          </a:xfrm>
        </p:spPr>
        <p:txBody>
          <a:bodyPr>
            <a:normAutofit/>
          </a:bodyPr>
          <a:lstStyle/>
          <a:p>
            <a:pPr algn="l"/>
            <a:r>
              <a:rPr lang="en-US" dirty="0"/>
              <a:t>Bernhardt, E. B. (1983). Testing foreign language reading comprehension: The immediate recall protocol. Die </a:t>
            </a:r>
            <a:r>
              <a:rPr lang="en-US" dirty="0" err="1"/>
              <a:t>Unterrichtspraxis</a:t>
            </a:r>
            <a:r>
              <a:rPr lang="en-US" dirty="0"/>
              <a:t>, 16, 27-33. </a:t>
            </a:r>
          </a:p>
          <a:p>
            <a:pPr algn="l"/>
            <a:r>
              <a:rPr lang="en-US" dirty="0"/>
              <a:t>Bernhardt, E. B. (1985). Reconstruction of literary texts by learners of German. In M. Heid (Ed.), New Yorker </a:t>
            </a:r>
            <a:r>
              <a:rPr lang="en-US" dirty="0" err="1"/>
              <a:t>Werkstattgespräch</a:t>
            </a:r>
            <a:r>
              <a:rPr lang="en-US" dirty="0"/>
              <a:t> 1984: </a:t>
            </a:r>
            <a:r>
              <a:rPr lang="en-US" dirty="0" err="1"/>
              <a:t>Literarische</a:t>
            </a:r>
            <a:r>
              <a:rPr lang="en-US" dirty="0"/>
              <a:t> </a:t>
            </a:r>
            <a:r>
              <a:rPr lang="en-US" dirty="0" err="1"/>
              <a:t>texte</a:t>
            </a:r>
            <a:r>
              <a:rPr lang="en-US" dirty="0"/>
              <a:t> </a:t>
            </a:r>
            <a:r>
              <a:rPr lang="en-US" dirty="0" err="1"/>
              <a:t>im</a:t>
            </a:r>
            <a:r>
              <a:rPr lang="en-US" dirty="0"/>
              <a:t> </a:t>
            </a:r>
            <a:r>
              <a:rPr lang="en-US" dirty="0" err="1"/>
              <a:t>Fremdsprachenunterricht</a:t>
            </a:r>
            <a:r>
              <a:rPr lang="en-US" dirty="0"/>
              <a:t> (pp. 255-289). München: Kemmler &amp; Hoch. </a:t>
            </a:r>
          </a:p>
          <a:p>
            <a:pPr algn="l"/>
            <a:r>
              <a:rPr lang="en-US" dirty="0"/>
              <a:t>Bernhardt, E. B. (1990). A model of L2 text reconstruction: The recall of literary text by learners of German. In A. Labarca &amp; L. M. Bailey (Eds.), Issues in L2: Theory as practice/practice as theory (pp. 21-43). Norwood, NJ: </a:t>
            </a:r>
            <a:r>
              <a:rPr lang="en-US" dirty="0" err="1"/>
              <a:t>Ablex</a:t>
            </a:r>
            <a:r>
              <a:rPr lang="en-US" dirty="0"/>
              <a:t>. Bernhardt, E. B. (1991). Reading development in a second-language. Norwood, NJ: </a:t>
            </a:r>
            <a:r>
              <a:rPr lang="en-US" dirty="0" err="1"/>
              <a:t>Ablex</a:t>
            </a:r>
            <a:r>
              <a:rPr lang="en-US" dirty="0"/>
              <a:t>.</a:t>
            </a:r>
          </a:p>
        </p:txBody>
      </p:sp>
    </p:spTree>
    <p:extLst>
      <p:ext uri="{BB962C8B-B14F-4D97-AF65-F5344CB8AC3E}">
        <p14:creationId xmlns:p14="http://schemas.microsoft.com/office/powerpoint/2010/main" val="3684793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59BDC7-4E05-2A5B-EC80-62CCB3664A9D}"/>
              </a:ext>
            </a:extLst>
          </p:cNvPr>
          <p:cNvSpPr>
            <a:spLocks noGrp="1"/>
          </p:cNvSpPr>
          <p:nvPr>
            <p:ph idx="1"/>
          </p:nvPr>
        </p:nvSpPr>
        <p:spPr>
          <a:xfrm>
            <a:off x="5543552" y="539999"/>
            <a:ext cx="6107460" cy="1531171"/>
          </a:xfrm>
        </p:spPr>
        <p:txBody>
          <a:bodyPr>
            <a:normAutofit/>
          </a:bodyPr>
          <a:lstStyle/>
          <a:p>
            <a:r>
              <a:rPr lang="en-US" sz="2400" dirty="0"/>
              <a:t>References, continued</a:t>
            </a:r>
          </a:p>
        </p:txBody>
      </p:sp>
      <p:sp>
        <p:nvSpPr>
          <p:cNvPr id="7" name="Table Placeholder 6">
            <a:extLst>
              <a:ext uri="{FF2B5EF4-FFF2-40B4-BE49-F238E27FC236}">
                <a16:creationId xmlns:a16="http://schemas.microsoft.com/office/drawing/2014/main" id="{BDA814B5-D96B-B4A0-BCE8-109A66593D45}"/>
              </a:ext>
            </a:extLst>
          </p:cNvPr>
          <p:cNvSpPr>
            <a:spLocks noGrp="1"/>
          </p:cNvSpPr>
          <p:nvPr>
            <p:ph type="tbl" sz="quarter" idx="13"/>
          </p:nvPr>
        </p:nvSpPr>
        <p:spPr>
          <a:xfrm>
            <a:off x="540989" y="2098714"/>
            <a:ext cx="11110023" cy="4759286"/>
          </a:xfrm>
        </p:spPr>
        <p:txBody>
          <a:bodyPr>
            <a:normAutofit/>
          </a:bodyPr>
          <a:lstStyle/>
          <a:p>
            <a:r>
              <a:rPr lang="en-US" dirty="0">
                <a:solidFill>
                  <a:schemeClr val="tx1"/>
                </a:solidFill>
              </a:rPr>
              <a:t>Corin, A., &amp; Entis, S. (2022). Protocol-based formative assessment: Evolution and revolution at the Defense Language Institute Foreign Language Center. </a:t>
            </a:r>
            <a:r>
              <a:rPr lang="en-US" i="1" dirty="0">
                <a:solidFill>
                  <a:schemeClr val="tx1"/>
                </a:solidFill>
              </a:rPr>
              <a:t>Journal for Distinguished Language Studies</a:t>
            </a:r>
            <a:r>
              <a:rPr lang="en-US" dirty="0">
                <a:solidFill>
                  <a:schemeClr val="tx1"/>
                </a:solidFill>
              </a:rPr>
              <a:t> 8: 95-115.</a:t>
            </a:r>
          </a:p>
          <a:p>
            <a:r>
              <a:rPr lang="en-US" dirty="0">
                <a:solidFill>
                  <a:schemeClr val="tx1"/>
                </a:solidFill>
              </a:rPr>
              <a:t>James, C. J. (1987). </a:t>
            </a:r>
            <a:r>
              <a:rPr lang="en-US" i="1" dirty="0">
                <a:solidFill>
                  <a:schemeClr val="tx1"/>
                </a:solidFill>
              </a:rPr>
              <a:t>The immediate recall protocol as an elicitation technique in the listening modality of university-level students of </a:t>
            </a:r>
            <a:r>
              <a:rPr lang="en-US" sz="1800" i="1" dirty="0">
                <a:solidFill>
                  <a:schemeClr val="tx1"/>
                </a:solidFill>
              </a:rPr>
              <a:t>German</a:t>
            </a:r>
            <a:r>
              <a:rPr lang="en-US" sz="1800" dirty="0">
                <a:solidFill>
                  <a:schemeClr val="tx1"/>
                </a:solidFill>
              </a:rPr>
              <a:t>. Paper presented at the World Conference of Applied Linguistics, Sydney, Australia. EDD 299 801 (ERIC).</a:t>
            </a:r>
          </a:p>
          <a:p>
            <a:r>
              <a:rPr lang="en-US" dirty="0">
                <a:solidFill>
                  <a:schemeClr val="tx1"/>
                </a:solidFill>
              </a:rPr>
              <a:t>Johnston, P. (1983). </a:t>
            </a:r>
            <a:r>
              <a:rPr lang="en-US" i="1" dirty="0">
                <a:solidFill>
                  <a:schemeClr val="tx1"/>
                </a:solidFill>
              </a:rPr>
              <a:t>Reading comprehension assessment: A cognitive basi</a:t>
            </a:r>
            <a:r>
              <a:rPr lang="en-US" dirty="0">
                <a:solidFill>
                  <a:schemeClr val="tx1"/>
                </a:solidFill>
              </a:rPr>
              <a:t>s. Newark, NJ: International Reading Association. </a:t>
            </a:r>
          </a:p>
          <a:p>
            <a:pPr algn="l"/>
            <a:r>
              <a:rPr lang="en-US" dirty="0">
                <a:solidFill>
                  <a:schemeClr val="tx1"/>
                </a:solidFill>
              </a:rPr>
              <a:t>Little, D. (2007). Language learner autonomy: Some fundamental considerations revisited. </a:t>
            </a:r>
            <a:r>
              <a:rPr lang="en-US" i="1" dirty="0">
                <a:solidFill>
                  <a:schemeClr val="tx1"/>
                </a:solidFill>
              </a:rPr>
              <a:t>Innovations in Language Learning and Teaching</a:t>
            </a:r>
            <a:r>
              <a:rPr lang="en-US" dirty="0">
                <a:solidFill>
                  <a:schemeClr val="tx1"/>
                </a:solidFill>
              </a:rPr>
              <a:t> 1(1): 14-29.</a:t>
            </a:r>
          </a:p>
          <a:p>
            <a:pPr algn="l"/>
            <a:r>
              <a:rPr lang="en-US" dirty="0" err="1"/>
              <a:t>Mermelstein</a:t>
            </a:r>
            <a:r>
              <a:rPr lang="en-US" dirty="0"/>
              <a:t>, A. D. (2023). </a:t>
            </a:r>
            <a:r>
              <a:rPr lang="en-US"/>
              <a:t>Three</a:t>
            </a:r>
            <a:endParaRPr lang="en-US" dirty="0"/>
          </a:p>
        </p:txBody>
      </p:sp>
    </p:spTree>
    <p:extLst>
      <p:ext uri="{BB962C8B-B14F-4D97-AF65-F5344CB8AC3E}">
        <p14:creationId xmlns:p14="http://schemas.microsoft.com/office/powerpoint/2010/main" val="4237191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8352076-65B5-C2DF-1B98-F53DD1D91242}"/>
              </a:ext>
            </a:extLst>
          </p:cNvPr>
          <p:cNvSpPr>
            <a:spLocks noGrp="1"/>
          </p:cNvSpPr>
          <p:nvPr>
            <p:ph type="title"/>
          </p:nvPr>
        </p:nvSpPr>
        <p:spPr/>
        <p:txBody>
          <a:bodyPr/>
          <a:lstStyle/>
          <a:p>
            <a:r>
              <a:rPr lang="en-US" dirty="0"/>
              <a:t>Want more details?</a:t>
            </a:r>
          </a:p>
        </p:txBody>
      </p:sp>
      <p:pic>
        <p:nvPicPr>
          <p:cNvPr id="13" name="Picture Placeholder 12" descr="A close up of a plant">
            <a:extLst>
              <a:ext uri="{FF2B5EF4-FFF2-40B4-BE49-F238E27FC236}">
                <a16:creationId xmlns:a16="http://schemas.microsoft.com/office/drawing/2014/main" id="{09E9642A-EBD6-4A1F-862C-5E040624C50D}"/>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l="29" r="29"/>
          <a:stretch/>
        </p:blipFill>
        <p:spPr/>
      </p:pic>
      <p:sp>
        <p:nvSpPr>
          <p:cNvPr id="15" name="Content Placeholder 14">
            <a:extLst>
              <a:ext uri="{FF2B5EF4-FFF2-40B4-BE49-F238E27FC236}">
                <a16:creationId xmlns:a16="http://schemas.microsoft.com/office/drawing/2014/main" id="{97B0AC9C-0433-6B83-4743-3A4559BB3E67}"/>
              </a:ext>
            </a:extLst>
          </p:cNvPr>
          <p:cNvSpPr>
            <a:spLocks noGrp="1"/>
          </p:cNvSpPr>
          <p:nvPr>
            <p:ph idx="1"/>
          </p:nvPr>
        </p:nvSpPr>
        <p:spPr/>
        <p:txBody>
          <a:bodyPr/>
          <a:lstStyle/>
          <a:p>
            <a:pPr algn="ctr"/>
            <a:r>
              <a:rPr lang="en-US" sz="4000" dirty="0"/>
              <a:t>Articles available on the IDPN Language Center website</a:t>
            </a:r>
            <a:r>
              <a:rPr lang="en-US" dirty="0"/>
              <a:t>.</a:t>
            </a:r>
          </a:p>
        </p:txBody>
      </p:sp>
    </p:spTree>
    <p:extLst>
      <p:ext uri="{BB962C8B-B14F-4D97-AF65-F5344CB8AC3E}">
        <p14:creationId xmlns:p14="http://schemas.microsoft.com/office/powerpoint/2010/main" val="4198645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53BE6CC-8C1E-6B1C-8AA5-3F3426DFC1DB}"/>
              </a:ext>
            </a:extLst>
          </p:cNvPr>
          <p:cNvSpPr>
            <a:spLocks noGrp="1"/>
          </p:cNvSpPr>
          <p:nvPr>
            <p:ph type="title"/>
          </p:nvPr>
        </p:nvSpPr>
        <p:spPr/>
        <p:txBody>
          <a:bodyPr/>
          <a:lstStyle/>
          <a:p>
            <a:r>
              <a:rPr lang="en-US" dirty="0"/>
              <a:t>DEFINITION</a:t>
            </a:r>
          </a:p>
        </p:txBody>
      </p:sp>
      <p:sp>
        <p:nvSpPr>
          <p:cNvPr id="5" name="Content Placeholder 4">
            <a:extLst>
              <a:ext uri="{FF2B5EF4-FFF2-40B4-BE49-F238E27FC236}">
                <a16:creationId xmlns:a16="http://schemas.microsoft.com/office/drawing/2014/main" id="{5B9CCD2F-6960-1115-4E8A-99C450D747C3}"/>
              </a:ext>
            </a:extLst>
          </p:cNvPr>
          <p:cNvSpPr>
            <a:spLocks noGrp="1"/>
          </p:cNvSpPr>
          <p:nvPr>
            <p:ph sz="quarter" idx="17"/>
          </p:nvPr>
        </p:nvSpPr>
        <p:spPr/>
        <p:txBody>
          <a:bodyPr/>
          <a:lstStyle/>
          <a:p>
            <a:pPr marL="0" indent="0">
              <a:buNone/>
            </a:pPr>
            <a:r>
              <a:rPr lang="en-US" sz="3200" dirty="0"/>
              <a:t>(Immediate) recall protocol is a measure for the assessment of comprehension in linguistic research. It consists of a procedure in which readers (listeners) report in their native language what they remember of a text which they have just read (heard) in a foreign language. </a:t>
            </a:r>
          </a:p>
          <a:p>
            <a:endParaRPr lang="en-US" dirty="0"/>
          </a:p>
        </p:txBody>
      </p:sp>
    </p:spTree>
    <p:extLst>
      <p:ext uri="{BB962C8B-B14F-4D97-AF65-F5344CB8AC3E}">
        <p14:creationId xmlns:p14="http://schemas.microsoft.com/office/powerpoint/2010/main" val="3429045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B14C0111-86AA-B377-753D-02A3CA89F8E6}"/>
              </a:ext>
            </a:extLst>
          </p:cNvPr>
          <p:cNvSpPr>
            <a:spLocks noGrp="1"/>
          </p:cNvSpPr>
          <p:nvPr>
            <p:ph type="title"/>
          </p:nvPr>
        </p:nvSpPr>
        <p:spPr>
          <a:xfrm>
            <a:off x="6705600" y="2073276"/>
            <a:ext cx="5486400" cy="1371600"/>
          </a:xfrm>
        </p:spPr>
        <p:txBody>
          <a:bodyPr/>
          <a:lstStyle/>
          <a:p>
            <a:r>
              <a:rPr lang="en-US" dirty="0"/>
              <a:t>APPLICATIONS</a:t>
            </a:r>
          </a:p>
        </p:txBody>
      </p:sp>
      <p:sp>
        <p:nvSpPr>
          <p:cNvPr id="13" name="Content Placeholder 12">
            <a:extLst>
              <a:ext uri="{FF2B5EF4-FFF2-40B4-BE49-F238E27FC236}">
                <a16:creationId xmlns:a16="http://schemas.microsoft.com/office/drawing/2014/main" id="{03252AFB-1364-05E7-C423-89DB466EDAD6}"/>
              </a:ext>
            </a:extLst>
          </p:cNvPr>
          <p:cNvSpPr>
            <a:spLocks noGrp="1"/>
          </p:cNvSpPr>
          <p:nvPr>
            <p:ph idx="1"/>
          </p:nvPr>
        </p:nvSpPr>
        <p:spPr>
          <a:xfrm>
            <a:off x="334896" y="2417553"/>
            <a:ext cx="6035039" cy="3630707"/>
          </a:xfrm>
        </p:spPr>
        <p:txBody>
          <a:bodyPr/>
          <a:lstStyle/>
          <a:p>
            <a:r>
              <a:rPr lang="en-US" sz="2400" b="1" dirty="0"/>
              <a:t>RESEARCH</a:t>
            </a:r>
          </a:p>
          <a:p>
            <a:endParaRPr lang="en-US" sz="2400" b="1" dirty="0"/>
          </a:p>
          <a:p>
            <a:r>
              <a:rPr lang="en-US" sz="2400" b="1" dirty="0"/>
              <a:t>SUMMATIVE ASSESSMENT/TESTING</a:t>
            </a:r>
          </a:p>
          <a:p>
            <a:endParaRPr lang="en-US" sz="2400" b="1" dirty="0"/>
          </a:p>
          <a:p>
            <a:r>
              <a:rPr lang="en-US" sz="2400" b="1" dirty="0"/>
              <a:t>FORMATIVE ASSESSMENT/DIAGNOSIS</a:t>
            </a:r>
          </a:p>
          <a:p>
            <a:endParaRPr lang="en-US" sz="2400" b="1" dirty="0"/>
          </a:p>
          <a:p>
            <a:r>
              <a:rPr lang="en-US" sz="2400" b="1" dirty="0"/>
              <a:t>SELF-ASSESSMENT/AWARENESS</a:t>
            </a:r>
          </a:p>
        </p:txBody>
      </p:sp>
    </p:spTree>
    <p:extLst>
      <p:ext uri="{BB962C8B-B14F-4D97-AF65-F5344CB8AC3E}">
        <p14:creationId xmlns:p14="http://schemas.microsoft.com/office/powerpoint/2010/main" val="4148681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903501C3-C301-490F-A129-5C468AEC915D}"/>
              </a:ext>
            </a:extLst>
          </p:cNvPr>
          <p:cNvSpPr>
            <a:spLocks noGrp="1"/>
          </p:cNvSpPr>
          <p:nvPr>
            <p:ph type="ctrTitle"/>
          </p:nvPr>
        </p:nvSpPr>
        <p:spPr>
          <a:xfrm>
            <a:off x="7766049" y="1079500"/>
            <a:ext cx="4165217" cy="2138400"/>
          </a:xfrm>
        </p:spPr>
        <p:txBody>
          <a:bodyPr/>
          <a:lstStyle/>
          <a:p>
            <a:r>
              <a:rPr lang="en-US" dirty="0"/>
              <a:t>Research</a:t>
            </a:r>
            <a:br>
              <a:rPr lang="en-US" dirty="0"/>
            </a:br>
            <a:br>
              <a:rPr lang="en-US" dirty="0"/>
            </a:br>
            <a:r>
              <a:rPr lang="en-US" dirty="0"/>
              <a:t>constructivist model</a:t>
            </a:r>
            <a:br>
              <a:rPr lang="en-US" dirty="0"/>
            </a:br>
            <a:endParaRPr lang="en-US" b="1" dirty="0"/>
          </a:p>
        </p:txBody>
      </p:sp>
      <p:sp>
        <p:nvSpPr>
          <p:cNvPr id="11" name="Subtitle 10">
            <a:extLst>
              <a:ext uri="{FF2B5EF4-FFF2-40B4-BE49-F238E27FC236}">
                <a16:creationId xmlns:a16="http://schemas.microsoft.com/office/drawing/2014/main" id="{FC3F3DE7-4288-44D0-9E2E-8E5B9936AE7C}"/>
              </a:ext>
            </a:extLst>
          </p:cNvPr>
          <p:cNvSpPr>
            <a:spLocks noGrp="1"/>
          </p:cNvSpPr>
          <p:nvPr>
            <p:ph type="subTitle" idx="1"/>
          </p:nvPr>
        </p:nvSpPr>
        <p:spPr>
          <a:xfrm>
            <a:off x="7524520" y="3859825"/>
            <a:ext cx="4560983" cy="1483356"/>
          </a:xfrm>
        </p:spPr>
        <p:txBody>
          <a:bodyPr/>
          <a:lstStyle/>
          <a:p>
            <a:pPr algn="l"/>
            <a:r>
              <a:rPr lang="en-US" dirty="0"/>
              <a:t>“Discovering the mental model can be done using the recall protocol procedure and thereby working from the students' reconstructions in order to make students actively attend to their process of model building" </a:t>
            </a:r>
            <a:r>
              <a:rPr lang="en-US" i="0" dirty="0"/>
              <a:t>(Bernhardt 1990: 41)</a:t>
            </a:r>
          </a:p>
        </p:txBody>
      </p:sp>
      <p:pic>
        <p:nvPicPr>
          <p:cNvPr id="20" name="Picture Placeholder 19" descr="A close up of a leaf">
            <a:extLst>
              <a:ext uri="{FF2B5EF4-FFF2-40B4-BE49-F238E27FC236}">
                <a16:creationId xmlns:a16="http://schemas.microsoft.com/office/drawing/2014/main" id="{6E2D2D38-24AA-4E51-8201-BF33AE415872}"/>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t="44" b="44"/>
          <a:stretch/>
        </p:blipFill>
        <p:spPr/>
      </p:pic>
    </p:spTree>
    <p:extLst>
      <p:ext uri="{BB962C8B-B14F-4D97-AF65-F5344CB8AC3E}">
        <p14:creationId xmlns:p14="http://schemas.microsoft.com/office/powerpoint/2010/main" val="975368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DE88C-4518-8DA5-1DFF-70A6558595C0}"/>
              </a:ext>
            </a:extLst>
          </p:cNvPr>
          <p:cNvSpPr>
            <a:spLocks noGrp="1"/>
          </p:cNvSpPr>
          <p:nvPr>
            <p:ph type="ctrTitle"/>
          </p:nvPr>
        </p:nvSpPr>
        <p:spPr>
          <a:xfrm>
            <a:off x="709864" y="1089025"/>
            <a:ext cx="9769642" cy="2138400"/>
          </a:xfrm>
        </p:spPr>
        <p:txBody>
          <a:bodyPr/>
          <a:lstStyle/>
          <a:p>
            <a:r>
              <a:rPr lang="en-US" dirty="0"/>
              <a:t>FIVE REASONS TO USE IMMEDIATE</a:t>
            </a:r>
            <a:br>
              <a:rPr lang="en-US" dirty="0"/>
            </a:br>
            <a:r>
              <a:rPr lang="en-US" dirty="0"/>
              <a:t>RECALL PROTOCOL FOR RESEARCH</a:t>
            </a:r>
            <a:br>
              <a:rPr lang="en-US" dirty="0"/>
            </a:br>
            <a:br>
              <a:rPr lang="en-US" dirty="0"/>
            </a:br>
            <a:r>
              <a:rPr lang="en-US" dirty="0"/>
              <a:t>(Bernhardt, 1990)</a:t>
            </a:r>
          </a:p>
        </p:txBody>
      </p:sp>
      <p:sp>
        <p:nvSpPr>
          <p:cNvPr id="3" name="Subtitle 2">
            <a:extLst>
              <a:ext uri="{FF2B5EF4-FFF2-40B4-BE49-F238E27FC236}">
                <a16:creationId xmlns:a16="http://schemas.microsoft.com/office/drawing/2014/main" id="{AC895DF9-4327-92A6-EB3F-1320895ED53A}"/>
              </a:ext>
            </a:extLst>
          </p:cNvPr>
          <p:cNvSpPr>
            <a:spLocks noGrp="1"/>
          </p:cNvSpPr>
          <p:nvPr>
            <p:ph type="subTitle" idx="1"/>
          </p:nvPr>
        </p:nvSpPr>
        <p:spPr>
          <a:xfrm>
            <a:off x="275422" y="3630576"/>
            <a:ext cx="9551624" cy="2963536"/>
          </a:xfrm>
        </p:spPr>
        <p:txBody>
          <a:bodyPr>
            <a:noAutofit/>
          </a:bodyPr>
          <a:lstStyle/>
          <a:p>
            <a:pPr marL="457200" indent="-457200" algn="l">
              <a:buAutoNum type="arabicPeriod"/>
            </a:pPr>
            <a:r>
              <a:rPr lang="en-US" dirty="0"/>
              <a:t>1. The reader is unable to guess answers.</a:t>
            </a:r>
          </a:p>
          <a:p>
            <a:pPr marL="457200" indent="-457200" algn="l">
              <a:buAutoNum type="arabicPeriod"/>
            </a:pPr>
            <a:r>
              <a:rPr lang="en-US" dirty="0"/>
              <a:t> 2. It does not influence understanding. </a:t>
            </a:r>
          </a:p>
          <a:p>
            <a:pPr marL="457200" indent="-457200" algn="l">
              <a:buAutoNum type="arabicPeriod"/>
            </a:pPr>
            <a:r>
              <a:rPr lang="en-US" dirty="0"/>
              <a:t>It provides both quantitative and qualitative data. </a:t>
            </a:r>
          </a:p>
          <a:p>
            <a:pPr marL="457200" indent="-457200" algn="l">
              <a:buAutoNum type="arabicPeriod"/>
            </a:pPr>
            <a:r>
              <a:rPr lang="en-US" dirty="0"/>
              <a:t> It reveals grammar weaknesses that interfere with comprehension.</a:t>
            </a:r>
          </a:p>
          <a:p>
            <a:pPr marL="457200" indent="-457200" algn="l">
              <a:buAutoNum type="arabicPeriod"/>
            </a:pPr>
            <a:r>
              <a:rPr lang="en-US" dirty="0"/>
              <a:t>It reveals individual comprehension strategies. </a:t>
            </a:r>
            <a:endParaRPr lang="en-US" i="0" dirty="0"/>
          </a:p>
        </p:txBody>
      </p:sp>
    </p:spTree>
    <p:extLst>
      <p:ext uri="{BB962C8B-B14F-4D97-AF65-F5344CB8AC3E}">
        <p14:creationId xmlns:p14="http://schemas.microsoft.com/office/powerpoint/2010/main" val="291852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903501C3-C301-490F-A129-5C468AEC915D}"/>
              </a:ext>
            </a:extLst>
          </p:cNvPr>
          <p:cNvSpPr>
            <a:spLocks noGrp="1"/>
          </p:cNvSpPr>
          <p:nvPr>
            <p:ph type="ctrTitle"/>
          </p:nvPr>
        </p:nvSpPr>
        <p:spPr>
          <a:xfrm>
            <a:off x="7766049" y="1079500"/>
            <a:ext cx="4165217" cy="2138400"/>
          </a:xfrm>
        </p:spPr>
        <p:txBody>
          <a:bodyPr/>
          <a:lstStyle/>
          <a:p>
            <a:r>
              <a:rPr lang="en-US" dirty="0"/>
              <a:t>SUMMATIVE ASSESSMENT</a:t>
            </a:r>
            <a:br>
              <a:rPr lang="en-US" dirty="0"/>
            </a:br>
            <a:br>
              <a:rPr lang="en-US" dirty="0"/>
            </a:br>
            <a:r>
              <a:rPr lang="en-US" dirty="0"/>
              <a:t>TESTING</a:t>
            </a:r>
            <a:br>
              <a:rPr lang="en-US" dirty="0"/>
            </a:br>
            <a:endParaRPr lang="en-US" b="1" dirty="0"/>
          </a:p>
        </p:txBody>
      </p:sp>
      <p:sp>
        <p:nvSpPr>
          <p:cNvPr id="11" name="Subtitle 10">
            <a:extLst>
              <a:ext uri="{FF2B5EF4-FFF2-40B4-BE49-F238E27FC236}">
                <a16:creationId xmlns:a16="http://schemas.microsoft.com/office/drawing/2014/main" id="{FC3F3DE7-4288-44D0-9E2E-8E5B9936AE7C}"/>
              </a:ext>
            </a:extLst>
          </p:cNvPr>
          <p:cNvSpPr>
            <a:spLocks noGrp="1"/>
          </p:cNvSpPr>
          <p:nvPr>
            <p:ph type="subTitle" idx="1"/>
          </p:nvPr>
        </p:nvSpPr>
        <p:spPr>
          <a:xfrm>
            <a:off x="7524520" y="3859825"/>
            <a:ext cx="4560983" cy="1483356"/>
          </a:xfrm>
        </p:spPr>
        <p:txBody>
          <a:bodyPr/>
          <a:lstStyle/>
          <a:p>
            <a:pPr algn="l"/>
            <a:r>
              <a:rPr lang="en-US" dirty="0"/>
              <a:t>The recall method is a direct method of assessing the text-reader interaction. (Johnston, 1983)</a:t>
            </a:r>
            <a:endParaRPr lang="en-US" i="0" dirty="0"/>
          </a:p>
        </p:txBody>
      </p:sp>
      <p:pic>
        <p:nvPicPr>
          <p:cNvPr id="20" name="Picture Placeholder 19" descr="A close up of a leaf">
            <a:extLst>
              <a:ext uri="{FF2B5EF4-FFF2-40B4-BE49-F238E27FC236}">
                <a16:creationId xmlns:a16="http://schemas.microsoft.com/office/drawing/2014/main" id="{6E2D2D38-24AA-4E51-8201-BF33AE415872}"/>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t="44" b="44"/>
          <a:stretch/>
        </p:blipFill>
        <p:spPr/>
      </p:pic>
    </p:spTree>
    <p:extLst>
      <p:ext uri="{BB962C8B-B14F-4D97-AF65-F5344CB8AC3E}">
        <p14:creationId xmlns:p14="http://schemas.microsoft.com/office/powerpoint/2010/main" val="3406622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DE88C-4518-8DA5-1DFF-70A6558595C0}"/>
              </a:ext>
            </a:extLst>
          </p:cNvPr>
          <p:cNvSpPr>
            <a:spLocks noGrp="1"/>
          </p:cNvSpPr>
          <p:nvPr>
            <p:ph type="ctrTitle"/>
          </p:nvPr>
        </p:nvSpPr>
        <p:spPr>
          <a:xfrm>
            <a:off x="1492020" y="1089025"/>
            <a:ext cx="7797799" cy="2138400"/>
          </a:xfrm>
        </p:spPr>
        <p:txBody>
          <a:bodyPr/>
          <a:lstStyle/>
          <a:p>
            <a:r>
              <a:rPr lang="en-US" dirty="0"/>
              <a:t>ASSUMPTIONS</a:t>
            </a:r>
            <a:br>
              <a:rPr lang="en-US" dirty="0"/>
            </a:br>
            <a:br>
              <a:rPr lang="en-US" dirty="0"/>
            </a:br>
            <a:r>
              <a:rPr lang="en-US" dirty="0"/>
              <a:t>(Bernhardt, 1990)</a:t>
            </a:r>
          </a:p>
        </p:txBody>
      </p:sp>
      <p:sp>
        <p:nvSpPr>
          <p:cNvPr id="3" name="Subtitle 2">
            <a:extLst>
              <a:ext uri="{FF2B5EF4-FFF2-40B4-BE49-F238E27FC236}">
                <a16:creationId xmlns:a16="http://schemas.microsoft.com/office/drawing/2014/main" id="{AC895DF9-4327-92A6-EB3F-1320895ED53A}"/>
              </a:ext>
            </a:extLst>
          </p:cNvPr>
          <p:cNvSpPr>
            <a:spLocks noGrp="1"/>
          </p:cNvSpPr>
          <p:nvPr>
            <p:ph type="subTitle" idx="1"/>
          </p:nvPr>
        </p:nvSpPr>
        <p:spPr>
          <a:xfrm>
            <a:off x="275422" y="3630576"/>
            <a:ext cx="9551624" cy="2963536"/>
          </a:xfrm>
        </p:spPr>
        <p:txBody>
          <a:bodyPr>
            <a:noAutofit/>
          </a:bodyPr>
          <a:lstStyle/>
          <a:p>
            <a:pPr marL="457200" indent="-457200" algn="l">
              <a:buAutoNum type="arabicPeriod"/>
            </a:pPr>
            <a:r>
              <a:rPr lang="en-US" sz="1800" dirty="0"/>
              <a:t>Text processing abilities develop over time. </a:t>
            </a:r>
          </a:p>
          <a:p>
            <a:pPr marL="457200" indent="-457200" algn="l">
              <a:buAutoNum type="arabicPeriod"/>
            </a:pPr>
            <a:r>
              <a:rPr lang="en-US" sz="1800" dirty="0"/>
              <a:t>Readers demonstrate the use of different facets of the features of the model over time.</a:t>
            </a:r>
          </a:p>
          <a:p>
            <a:pPr marL="457200" indent="-457200" algn="l">
              <a:buAutoNum type="arabicPeriod"/>
            </a:pPr>
            <a:r>
              <a:rPr lang="en-US" sz="1800" dirty="0"/>
              <a:t>Errors in understanding can reveal development in literacy.</a:t>
            </a:r>
          </a:p>
          <a:p>
            <a:pPr marL="457200" indent="-457200" algn="l">
              <a:buAutoNum type="arabicPeriod"/>
            </a:pPr>
            <a:r>
              <a:rPr lang="en-US" sz="1800" dirty="0"/>
              <a:t> Assumes commonality in L2 text processing between and among literate learners and languages. </a:t>
            </a:r>
          </a:p>
          <a:p>
            <a:pPr marL="457200" indent="-457200" algn="l">
              <a:buAutoNum type="arabicPeriod"/>
            </a:pPr>
            <a:r>
              <a:rPr lang="en-US" sz="1800" dirty="0"/>
              <a:t>No L2 reader would ever be 100% proficient with a 0% error rate nor would an L1 reader be 0% proficient with a 100% error rate</a:t>
            </a:r>
            <a:endParaRPr lang="en-US" sz="1800" i="0" dirty="0"/>
          </a:p>
        </p:txBody>
      </p:sp>
    </p:spTree>
    <p:extLst>
      <p:ext uri="{BB962C8B-B14F-4D97-AF65-F5344CB8AC3E}">
        <p14:creationId xmlns:p14="http://schemas.microsoft.com/office/powerpoint/2010/main" val="3760724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38AAD-ED41-A5A5-C08E-89B0C4F54FF8}"/>
              </a:ext>
            </a:extLst>
          </p:cNvPr>
          <p:cNvSpPr>
            <a:spLocks noGrp="1"/>
          </p:cNvSpPr>
          <p:nvPr>
            <p:ph type="title"/>
          </p:nvPr>
        </p:nvSpPr>
        <p:spPr/>
        <p:txBody>
          <a:bodyPr/>
          <a:lstStyle/>
          <a:p>
            <a:r>
              <a:rPr lang="en-US" dirty="0"/>
              <a:t>CONSIDERATIONS</a:t>
            </a:r>
          </a:p>
        </p:txBody>
      </p:sp>
      <p:sp>
        <p:nvSpPr>
          <p:cNvPr id="3" name="Content Placeholder 2">
            <a:extLst>
              <a:ext uri="{FF2B5EF4-FFF2-40B4-BE49-F238E27FC236}">
                <a16:creationId xmlns:a16="http://schemas.microsoft.com/office/drawing/2014/main" id="{D2539837-86F8-E190-7724-905421C336A7}"/>
              </a:ext>
            </a:extLst>
          </p:cNvPr>
          <p:cNvSpPr>
            <a:spLocks noGrp="1"/>
          </p:cNvSpPr>
          <p:nvPr>
            <p:ph sz="quarter" idx="17"/>
          </p:nvPr>
        </p:nvSpPr>
        <p:spPr/>
        <p:txBody>
          <a:bodyPr/>
          <a:lstStyle/>
          <a:p>
            <a:r>
              <a:rPr lang="en-US" dirty="0"/>
              <a:t>Advantages </a:t>
            </a:r>
          </a:p>
          <a:p>
            <a:pPr lvl="1"/>
            <a:r>
              <a:rPr lang="en-US" dirty="0"/>
              <a:t>Shows where a lack of grammatical skill interferes with the student/text communication. </a:t>
            </a:r>
          </a:p>
          <a:p>
            <a:pPr lvl="1"/>
            <a:r>
              <a:rPr lang="en-US" dirty="0"/>
              <a:t>Does not influence the readers' understanding of the text. </a:t>
            </a:r>
          </a:p>
          <a:p>
            <a:pPr lvl="1"/>
            <a:r>
              <a:rPr lang="en-US" dirty="0"/>
              <a:t>Stresses the importance of understanding. Students cannot simply guess at answers; they must attempt to form an understanding of the text.</a:t>
            </a:r>
          </a:p>
          <a:p>
            <a:endParaRPr lang="en-US" dirty="0"/>
          </a:p>
        </p:txBody>
      </p:sp>
      <p:sp>
        <p:nvSpPr>
          <p:cNvPr id="4" name="Content Placeholder 3">
            <a:extLst>
              <a:ext uri="{FF2B5EF4-FFF2-40B4-BE49-F238E27FC236}">
                <a16:creationId xmlns:a16="http://schemas.microsoft.com/office/drawing/2014/main" id="{D14F103D-6A11-7052-0475-B28F957A9B64}"/>
              </a:ext>
            </a:extLst>
          </p:cNvPr>
          <p:cNvSpPr>
            <a:spLocks noGrp="1"/>
          </p:cNvSpPr>
          <p:nvPr>
            <p:ph sz="quarter" idx="18"/>
          </p:nvPr>
        </p:nvSpPr>
        <p:spPr/>
        <p:txBody>
          <a:bodyPr/>
          <a:lstStyle/>
          <a:p>
            <a:r>
              <a:rPr lang="en-US" dirty="0"/>
              <a:t>Disadvantages</a:t>
            </a:r>
          </a:p>
          <a:p>
            <a:pPr lvl="1"/>
            <a:r>
              <a:rPr lang="en-US" dirty="0"/>
              <a:t>Scoring takes time (even when computerized with keywords and bits of information</a:t>
            </a:r>
          </a:p>
          <a:p>
            <a:pPr lvl="1"/>
            <a:r>
              <a:rPr lang="en-US" dirty="0"/>
              <a:t>Memory quality does play a role</a:t>
            </a:r>
          </a:p>
          <a:p>
            <a:pPr lvl="1"/>
            <a:r>
              <a:rPr lang="en-US" dirty="0"/>
              <a:t>Definition of task can influence outcome (write down everything vs main ideas)</a:t>
            </a:r>
          </a:p>
          <a:p>
            <a:pPr lvl="1"/>
            <a:r>
              <a:rPr lang="en-US" dirty="0"/>
              <a:t>Production difficulties if not in L1</a:t>
            </a:r>
          </a:p>
          <a:p>
            <a:endParaRPr lang="en-US" dirty="0"/>
          </a:p>
        </p:txBody>
      </p:sp>
    </p:spTree>
    <p:extLst>
      <p:ext uri="{BB962C8B-B14F-4D97-AF65-F5344CB8AC3E}">
        <p14:creationId xmlns:p14="http://schemas.microsoft.com/office/powerpoint/2010/main" val="1735863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903501C3-C301-490F-A129-5C468AEC915D}"/>
              </a:ext>
            </a:extLst>
          </p:cNvPr>
          <p:cNvSpPr>
            <a:spLocks noGrp="1"/>
          </p:cNvSpPr>
          <p:nvPr>
            <p:ph type="ctrTitle"/>
          </p:nvPr>
        </p:nvSpPr>
        <p:spPr>
          <a:xfrm>
            <a:off x="7766049" y="1079500"/>
            <a:ext cx="4165217" cy="2138400"/>
          </a:xfrm>
        </p:spPr>
        <p:txBody>
          <a:bodyPr/>
          <a:lstStyle/>
          <a:p>
            <a:r>
              <a:rPr lang="en-US" dirty="0"/>
              <a:t>FORMATIVE ASSESSMENT</a:t>
            </a:r>
            <a:br>
              <a:rPr lang="en-US" dirty="0"/>
            </a:br>
            <a:br>
              <a:rPr lang="en-US" dirty="0"/>
            </a:br>
            <a:r>
              <a:rPr lang="en-US" dirty="0"/>
              <a:t>DIAGNOSTIC INSTRUCTION</a:t>
            </a:r>
            <a:br>
              <a:rPr lang="en-US" dirty="0"/>
            </a:br>
            <a:endParaRPr lang="en-US" b="1" dirty="0"/>
          </a:p>
        </p:txBody>
      </p:sp>
      <p:sp>
        <p:nvSpPr>
          <p:cNvPr id="11" name="Subtitle 10">
            <a:extLst>
              <a:ext uri="{FF2B5EF4-FFF2-40B4-BE49-F238E27FC236}">
                <a16:creationId xmlns:a16="http://schemas.microsoft.com/office/drawing/2014/main" id="{FC3F3DE7-4288-44D0-9E2E-8E5B9936AE7C}"/>
              </a:ext>
            </a:extLst>
          </p:cNvPr>
          <p:cNvSpPr>
            <a:spLocks noGrp="1"/>
          </p:cNvSpPr>
          <p:nvPr>
            <p:ph type="subTitle" idx="1"/>
          </p:nvPr>
        </p:nvSpPr>
        <p:spPr>
          <a:xfrm>
            <a:off x="7524520" y="3859824"/>
            <a:ext cx="4560983" cy="2439375"/>
          </a:xfrm>
        </p:spPr>
        <p:txBody>
          <a:bodyPr/>
          <a:lstStyle/>
          <a:p>
            <a:pPr algn="l"/>
            <a:r>
              <a:rPr lang="en-US" i="0" dirty="0"/>
              <a:t>Diagnostic instruction uses multiple measures and analyses, such as recall protocols, to identify student strengths and needs and then provides instruction to meet those needs.</a:t>
            </a:r>
          </a:p>
        </p:txBody>
      </p:sp>
      <p:pic>
        <p:nvPicPr>
          <p:cNvPr id="20" name="Picture Placeholder 19" descr="A close up of a leaf">
            <a:extLst>
              <a:ext uri="{FF2B5EF4-FFF2-40B4-BE49-F238E27FC236}">
                <a16:creationId xmlns:a16="http://schemas.microsoft.com/office/drawing/2014/main" id="{6E2D2D38-24AA-4E51-8201-BF33AE415872}"/>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t="44" b="44"/>
          <a:stretch/>
        </p:blipFill>
        <p:spPr/>
      </p:pic>
    </p:spTree>
    <p:extLst>
      <p:ext uri="{BB962C8B-B14F-4D97-AF65-F5344CB8AC3E}">
        <p14:creationId xmlns:p14="http://schemas.microsoft.com/office/powerpoint/2010/main" val="1007063394"/>
      </p:ext>
    </p:extLst>
  </p:cSld>
  <p:clrMapOvr>
    <a:masterClrMapping/>
  </p:clrMapOvr>
</p:sld>
</file>

<file path=ppt/theme/theme1.xml><?xml version="1.0" encoding="utf-8"?>
<a:theme xmlns:a="http://schemas.openxmlformats.org/drawingml/2006/main" name="LeafVTI">
  <a:themeElements>
    <a:clrScheme name="Leaf">
      <a:dk1>
        <a:sysClr val="windowText" lastClr="000000"/>
      </a:dk1>
      <a:lt1>
        <a:sysClr val="window" lastClr="FFFFFF"/>
      </a:lt1>
      <a:dk2>
        <a:srgbClr val="732124"/>
      </a:dk2>
      <a:lt2>
        <a:srgbClr val="F0EDE5"/>
      </a:lt2>
      <a:accent1>
        <a:srgbClr val="D34817"/>
      </a:accent1>
      <a:accent2>
        <a:srgbClr val="A68D65"/>
      </a:accent2>
      <a:accent3>
        <a:srgbClr val="728377"/>
      </a:accent3>
      <a:accent4>
        <a:srgbClr val="B4797B"/>
      </a:accent4>
      <a:accent5>
        <a:srgbClr val="CE8439"/>
      </a:accent5>
      <a:accent6>
        <a:srgbClr val="CF3A2A"/>
      </a:accent6>
      <a:hlink>
        <a:srgbClr val="D06853"/>
      </a:hlink>
      <a:folHlink>
        <a:srgbClr val="B67779"/>
      </a:folHlink>
    </a:clrScheme>
    <a:fontScheme name="Leaf">
      <a:majorFont>
        <a:latin typeface="Rockwell Nova Light"/>
        <a:ea typeface=""/>
        <a:cs typeface=""/>
      </a:majorFont>
      <a:minorFont>
        <a:latin typeface="Avenir Next LT Pro Light"/>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afVTI" id="{AD13D32C-3873-4EF1-A28C-5D0E64FF0913}" vid="{0D2E0FD0-9C17-4337-BD21-33917FC300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F021420E-D6CD-4398-9C5C-03FBF68874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70C3F92-C0AD-4E73-8A22-9D413A456BAF}">
  <ds:schemaRefs>
    <ds:schemaRef ds:uri="http://schemas.microsoft.com/sharepoint/v3/contenttype/forms"/>
  </ds:schemaRefs>
</ds:datastoreItem>
</file>

<file path=customXml/itemProps3.xml><?xml version="1.0" encoding="utf-8"?>
<ds:datastoreItem xmlns:ds="http://schemas.openxmlformats.org/officeDocument/2006/customXml" ds:itemID="{975126FD-8B44-46F3-BEB2-D5456E76919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{451941A8-C6C8-4883-87F8-F1254FFB2066}tf22339732_win32</Template>
  <TotalTime>150</TotalTime>
  <Words>1092</Words>
  <Application>Microsoft Office PowerPoint</Application>
  <PresentationFormat>Widescreen</PresentationFormat>
  <Paragraphs>93</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Avenir Next LT Pro Light</vt:lpstr>
      <vt:lpstr>Calibri</vt:lpstr>
      <vt:lpstr>Inter Var</vt:lpstr>
      <vt:lpstr>Rockwell Nova Light</vt:lpstr>
      <vt:lpstr>Wingdings</vt:lpstr>
      <vt:lpstr>LeafVTI</vt:lpstr>
      <vt:lpstr>RECALL PROTOCOL</vt:lpstr>
      <vt:lpstr>DEFINITION</vt:lpstr>
      <vt:lpstr>APPLICATIONS</vt:lpstr>
      <vt:lpstr>Research  constructivist model </vt:lpstr>
      <vt:lpstr>FIVE REASONS TO USE IMMEDIATE RECALL PROTOCOL FOR RESEARCH  (Bernhardt, 1990)</vt:lpstr>
      <vt:lpstr>SUMMATIVE ASSESSMENT  TESTING </vt:lpstr>
      <vt:lpstr>ASSUMPTIONS  (Bernhardt, 1990)</vt:lpstr>
      <vt:lpstr>CONSIDERATIONS</vt:lpstr>
      <vt:lpstr>FORMATIVE ASSESSMENT  DIAGNOSTIC INSTRUCTION </vt:lpstr>
      <vt:lpstr>USING RECALL PROTOCOLS FOR DIAGNOSTIC INSTRUCTION</vt:lpstr>
      <vt:lpstr>SELF-ASSESSMENT  SELF-AWARENESS</vt:lpstr>
      <vt:lpstr>USING RECALL PROTOCOLS FOR targeted self-instruction</vt:lpstr>
      <vt:lpstr>REFERENCES</vt:lpstr>
      <vt:lpstr>PowerPoint Presentation</vt:lpstr>
      <vt:lpstr>Want more details?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RECALL PROTOCOL</dc:title>
  <dc:creator>Betty Lou Leaver</dc:creator>
  <cp:lastModifiedBy>Betty Lou Leaver</cp:lastModifiedBy>
  <cp:revision>1</cp:revision>
  <dcterms:created xsi:type="dcterms:W3CDTF">2024-03-11T12:49:28Z</dcterms:created>
  <dcterms:modified xsi:type="dcterms:W3CDTF">2024-03-11T15:23:58Z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