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6" r:id="rId7"/>
    <p:sldId id="260" r:id="rId8"/>
    <p:sldId id="271" r:id="rId9"/>
    <p:sldId id="276" r:id="rId10"/>
    <p:sldId id="277" r:id="rId11"/>
    <p:sldId id="268" r:id="rId12"/>
    <p:sldId id="263" r:id="rId13"/>
    <p:sldId id="261" r:id="rId14"/>
    <p:sldId id="278" r:id="rId15"/>
    <p:sldId id="280" r:id="rId16"/>
    <p:sldId id="275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A919B-EF13-4EF5-9C24-A661E8E9850A}" v="387" dt="2024-03-18T14:17:12.6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51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-92" y="-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ty Lou Leaver" userId="9d7fd85ac929651e" providerId="LiveId" clId="{590A919B-EF13-4EF5-9C24-A661E8E9850A}"/>
    <pc:docChg chg="custSel modSld">
      <pc:chgData name="Betty Lou Leaver" userId="9d7fd85ac929651e" providerId="LiveId" clId="{590A919B-EF13-4EF5-9C24-A661E8E9850A}" dt="2024-03-18T14:25:44.927" v="422" actId="122"/>
      <pc:docMkLst>
        <pc:docMk/>
      </pc:docMkLst>
      <pc:sldChg chg="modSp mod">
        <pc:chgData name="Betty Lou Leaver" userId="9d7fd85ac929651e" providerId="LiveId" clId="{590A919B-EF13-4EF5-9C24-A661E8E9850A}" dt="2024-03-18T14:25:44.927" v="422" actId="122"/>
        <pc:sldMkLst>
          <pc:docMk/>
          <pc:sldMk cId="1652133998" sldId="256"/>
        </pc:sldMkLst>
        <pc:spChg chg="mod">
          <ac:chgData name="Betty Lou Leaver" userId="9d7fd85ac929651e" providerId="LiveId" clId="{590A919B-EF13-4EF5-9C24-A661E8E9850A}" dt="2024-03-18T14:25:44.927" v="422" actId="122"/>
          <ac:spMkLst>
            <pc:docMk/>
            <pc:sldMk cId="1652133998" sldId="256"/>
            <ac:spMk id="6" creationId="{00000000-0000-0000-0000-000000000000}"/>
          </ac:spMkLst>
        </pc:spChg>
      </pc:sldChg>
      <pc:sldChg chg="modSp mod">
        <pc:chgData name="Betty Lou Leaver" userId="9d7fd85ac929651e" providerId="LiveId" clId="{590A919B-EF13-4EF5-9C24-A661E8E9850A}" dt="2024-03-18T14:17:12.694" v="393" actId="20577"/>
        <pc:sldMkLst>
          <pc:docMk/>
          <pc:sldMk cId="4224509479" sldId="260"/>
        </pc:sldMkLst>
        <pc:spChg chg="mod">
          <ac:chgData name="Betty Lou Leaver" userId="9d7fd85ac929651e" providerId="LiveId" clId="{590A919B-EF13-4EF5-9C24-A661E8E9850A}" dt="2024-03-18T14:10:17.857" v="183" actId="1076"/>
          <ac:spMkLst>
            <pc:docMk/>
            <pc:sldMk cId="4224509479" sldId="260"/>
            <ac:spMk id="2" creationId="{00000000-0000-0000-0000-000000000000}"/>
          </ac:spMkLst>
        </pc:spChg>
        <pc:graphicFrameChg chg="mod">
          <ac:chgData name="Betty Lou Leaver" userId="9d7fd85ac929651e" providerId="LiveId" clId="{590A919B-EF13-4EF5-9C24-A661E8E9850A}" dt="2024-03-18T14:17:12.694" v="393" actId="20577"/>
          <ac:graphicFrameMkLst>
            <pc:docMk/>
            <pc:sldMk cId="4224509479" sldId="260"/>
            <ac:graphicFrameMk id="4" creationId="{00000000-0000-0000-0000-000000000000}"/>
          </ac:graphicFrameMkLst>
        </pc:graphicFrameChg>
      </pc:sldChg>
      <pc:sldChg chg="modSp mod">
        <pc:chgData name="Betty Lou Leaver" userId="9d7fd85ac929651e" providerId="LiveId" clId="{590A919B-EF13-4EF5-9C24-A661E8E9850A}" dt="2024-03-18T14:20:04.572" v="396" actId="14100"/>
        <pc:sldMkLst>
          <pc:docMk/>
          <pc:sldMk cId="1376653096" sldId="275"/>
        </pc:sldMkLst>
        <pc:spChg chg="mod">
          <ac:chgData name="Betty Lou Leaver" userId="9d7fd85ac929651e" providerId="LiveId" clId="{590A919B-EF13-4EF5-9C24-A661E8E9850A}" dt="2024-03-18T14:19:52.842" v="395" actId="20577"/>
          <ac:spMkLst>
            <pc:docMk/>
            <pc:sldMk cId="1376653096" sldId="275"/>
            <ac:spMk id="3" creationId="{326798E7-F70E-7F7C-8715-2187DB8D61BF}"/>
          </ac:spMkLst>
        </pc:spChg>
        <pc:spChg chg="mod">
          <ac:chgData name="Betty Lou Leaver" userId="9d7fd85ac929651e" providerId="LiveId" clId="{590A919B-EF13-4EF5-9C24-A661E8E9850A}" dt="2024-03-18T14:20:04.572" v="396" actId="14100"/>
          <ac:spMkLst>
            <pc:docMk/>
            <pc:sldMk cId="1376653096" sldId="275"/>
            <ac:spMk id="4" creationId="{FC7B0EB8-8020-ACB7-4264-EB17EBD2842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18FBF-3FF5-4C16-97CF-AF03740D7AB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1B46E-22B2-4721-950C-8704487586DC}">
      <dgm:prSet phldrT="[Text]" custT="1"/>
      <dgm:spPr/>
      <dgm:t>
        <a:bodyPr/>
        <a:lstStyle/>
        <a:p>
          <a:r>
            <a:rPr lang="en-US" sz="1200" dirty="0"/>
            <a:t>Special</a:t>
          </a:r>
          <a:r>
            <a:rPr lang="en-US" sz="1200" baseline="0" dirty="0"/>
            <a:t> Occasion</a:t>
          </a:r>
          <a:endParaRPr lang="en-US" sz="1200" dirty="0"/>
        </a:p>
      </dgm:t>
    </dgm:pt>
    <dgm:pt modelId="{E8A66543-CC4D-4785-A93E-5B125E09F826}" type="parTrans" cxnId="{2C8317B2-2EBB-4589-86EA-C77B3B6E81AA}">
      <dgm:prSet/>
      <dgm:spPr/>
      <dgm:t>
        <a:bodyPr/>
        <a:lstStyle/>
        <a:p>
          <a:endParaRPr lang="en-US"/>
        </a:p>
      </dgm:t>
    </dgm:pt>
    <dgm:pt modelId="{A7E2530A-34E2-4E9F-BC78-8920BA140C41}" type="sibTrans" cxnId="{2C8317B2-2EBB-4589-86EA-C77B3B6E81AA}">
      <dgm:prSet/>
      <dgm:spPr/>
      <dgm:t>
        <a:bodyPr/>
        <a:lstStyle/>
        <a:p>
          <a:endParaRPr lang="en-US"/>
        </a:p>
      </dgm:t>
    </dgm:pt>
    <dgm:pt modelId="{7CB6360B-4022-4E96-922B-A12DE0E2A39F}">
      <dgm:prSet phldrT="[Text]" custT="1"/>
      <dgm:spPr/>
      <dgm:t>
        <a:bodyPr/>
        <a:lstStyle/>
        <a:p>
          <a:r>
            <a:rPr lang="en-US" sz="1400" dirty="0"/>
            <a:t>Introduction</a:t>
          </a:r>
        </a:p>
        <a:p>
          <a:br>
            <a:rPr lang="en-US" sz="1400" dirty="0"/>
          </a:br>
          <a:r>
            <a:rPr lang="en-US" sz="1400" dirty="0"/>
            <a:t>Commemoration</a:t>
          </a:r>
        </a:p>
        <a:p>
          <a:endParaRPr lang="en-US" sz="1400" dirty="0"/>
        </a:p>
        <a:p>
          <a:r>
            <a:rPr lang="en-US" sz="1400" dirty="0"/>
            <a:t>Acceptance</a:t>
          </a:r>
        </a:p>
        <a:p>
          <a:endParaRPr lang="en-US" sz="1400" dirty="0"/>
        </a:p>
        <a:p>
          <a:r>
            <a:rPr lang="en-US" sz="1400" dirty="0"/>
            <a:t>Entertainment</a:t>
          </a:r>
        </a:p>
      </dgm:t>
    </dgm:pt>
    <dgm:pt modelId="{44B2858F-607B-47DF-B44B-EA7D73FDC9F2}" type="parTrans" cxnId="{CD5EFFB3-C9FD-4DAC-8D97-0C2FB02B380B}">
      <dgm:prSet/>
      <dgm:spPr/>
      <dgm:t>
        <a:bodyPr/>
        <a:lstStyle/>
        <a:p>
          <a:endParaRPr lang="en-US"/>
        </a:p>
      </dgm:t>
    </dgm:pt>
    <dgm:pt modelId="{B35ED9D1-2A17-4034-8D08-4945CA54F6C9}" type="sibTrans" cxnId="{CD5EFFB3-C9FD-4DAC-8D97-0C2FB02B380B}">
      <dgm:prSet/>
      <dgm:spPr/>
      <dgm:t>
        <a:bodyPr/>
        <a:lstStyle/>
        <a:p>
          <a:endParaRPr lang="en-US"/>
        </a:p>
      </dgm:t>
    </dgm:pt>
    <dgm:pt modelId="{D5197DDB-D5D2-499F-B255-CF7BB5AE2B43}">
      <dgm:prSet phldrT="[Text]" custT="1"/>
      <dgm:spPr/>
      <dgm:t>
        <a:bodyPr/>
        <a:lstStyle/>
        <a:p>
          <a:r>
            <a:rPr lang="en-US" sz="1200" dirty="0"/>
            <a:t>Informative</a:t>
          </a:r>
        </a:p>
      </dgm:t>
    </dgm:pt>
    <dgm:pt modelId="{B14A4DC9-F40A-4867-ADB8-4BA8A1F83766}" type="parTrans" cxnId="{3204ED53-15A0-4643-A582-021A785F1BA2}">
      <dgm:prSet/>
      <dgm:spPr/>
      <dgm:t>
        <a:bodyPr/>
        <a:lstStyle/>
        <a:p>
          <a:endParaRPr lang="en-US"/>
        </a:p>
      </dgm:t>
    </dgm:pt>
    <dgm:pt modelId="{29F2454A-2FA8-4B3A-AC63-4A0B9FD04A75}" type="sibTrans" cxnId="{3204ED53-15A0-4643-A582-021A785F1BA2}">
      <dgm:prSet/>
      <dgm:spPr/>
      <dgm:t>
        <a:bodyPr/>
        <a:lstStyle/>
        <a:p>
          <a:endParaRPr lang="en-US"/>
        </a:p>
      </dgm:t>
    </dgm:pt>
    <dgm:pt modelId="{29E78340-8EBE-415C-B973-78A91A054B9C}">
      <dgm:prSet phldrT="[Text]" custT="1"/>
      <dgm:spPr/>
      <dgm:t>
        <a:bodyPr/>
        <a:lstStyle/>
        <a:p>
          <a:pPr>
            <a:buNone/>
          </a:pPr>
          <a:endParaRPr lang="en-US" sz="1400" dirty="0"/>
        </a:p>
        <a:p>
          <a:pPr>
            <a:buNone/>
          </a:pPr>
          <a:endParaRPr lang="en-US" sz="1400" dirty="0"/>
        </a:p>
        <a:p>
          <a:pPr>
            <a:buNone/>
          </a:pPr>
          <a:r>
            <a:rPr lang="en-US" sz="1400" dirty="0"/>
            <a:t>Share Knowledge to Increase Understanding</a:t>
          </a:r>
        </a:p>
      </dgm:t>
    </dgm:pt>
    <dgm:pt modelId="{FF4E5F97-6974-4E39-A85D-DCB2E100798E}" type="parTrans" cxnId="{311348D8-FDE3-4C22-99F5-3B98C5F51F0D}">
      <dgm:prSet/>
      <dgm:spPr/>
      <dgm:t>
        <a:bodyPr/>
        <a:lstStyle/>
        <a:p>
          <a:endParaRPr lang="en-US"/>
        </a:p>
      </dgm:t>
    </dgm:pt>
    <dgm:pt modelId="{B4B9A51E-FA34-465E-B5B4-81CD76EB3FC2}" type="sibTrans" cxnId="{311348D8-FDE3-4C22-99F5-3B98C5F51F0D}">
      <dgm:prSet/>
      <dgm:spPr/>
      <dgm:t>
        <a:bodyPr/>
        <a:lstStyle/>
        <a:p>
          <a:endParaRPr lang="en-US"/>
        </a:p>
      </dgm:t>
    </dgm:pt>
    <dgm:pt modelId="{3D5CDB25-F8FA-444B-8D4A-1D29D0CBA282}">
      <dgm:prSet phldrT="[Text]" custT="1"/>
      <dgm:spPr/>
      <dgm:t>
        <a:bodyPr/>
        <a:lstStyle/>
        <a:p>
          <a:r>
            <a:rPr lang="en-US" sz="1200" dirty="0"/>
            <a:t>Persuasive</a:t>
          </a:r>
        </a:p>
      </dgm:t>
    </dgm:pt>
    <dgm:pt modelId="{4C229933-AC16-44B7-98EC-4C0F07FABCB0}" type="parTrans" cxnId="{2E3C97E6-67D4-4948-B47A-1115C2B2979F}">
      <dgm:prSet/>
      <dgm:spPr/>
      <dgm:t>
        <a:bodyPr/>
        <a:lstStyle/>
        <a:p>
          <a:endParaRPr lang="en-US"/>
        </a:p>
      </dgm:t>
    </dgm:pt>
    <dgm:pt modelId="{189DA4C5-2A22-4C71-A806-7B4AB57767CC}" type="sibTrans" cxnId="{2E3C97E6-67D4-4948-B47A-1115C2B2979F}">
      <dgm:prSet/>
      <dgm:spPr/>
      <dgm:t>
        <a:bodyPr/>
        <a:lstStyle/>
        <a:p>
          <a:endParaRPr lang="en-US"/>
        </a:p>
      </dgm:t>
    </dgm:pt>
    <dgm:pt modelId="{A7CFA1B7-DF9F-4B58-B713-B2C3BEB9C2D3}">
      <dgm:prSet custT="1"/>
      <dgm:spPr/>
      <dgm:t>
        <a:bodyPr/>
        <a:lstStyle/>
        <a:p>
          <a:pPr>
            <a:buNone/>
          </a:pPr>
          <a:r>
            <a:rPr lang="en-US" sz="1400" dirty="0"/>
            <a:t>Alter or Influence thoughts feelings or actions</a:t>
          </a:r>
        </a:p>
        <a:p>
          <a:pPr>
            <a:buFont typeface="Arial" panose="020B0604020202020204" pitchFamily="34" charset="0"/>
            <a:buChar char="•"/>
          </a:pPr>
          <a:r>
            <a:rPr lang="en-US" sz="1400" dirty="0"/>
            <a:t>- Sales pitches</a:t>
          </a:r>
        </a:p>
        <a:p>
          <a:pPr>
            <a:buNone/>
          </a:pPr>
          <a:r>
            <a:rPr lang="en-US" sz="1400" dirty="0"/>
            <a:t>- Political campaign</a:t>
          </a:r>
        </a:p>
        <a:p>
          <a:pPr>
            <a:buNone/>
          </a:pPr>
          <a:r>
            <a:rPr lang="en-US" sz="1400" dirty="0"/>
            <a:t>- Talk shows</a:t>
          </a:r>
        </a:p>
      </dgm:t>
    </dgm:pt>
    <dgm:pt modelId="{5727374F-0666-4070-B33F-76C941499169}" type="parTrans" cxnId="{62A89588-0794-4EB7-999B-2B3EA7627CD0}">
      <dgm:prSet/>
      <dgm:spPr/>
      <dgm:t>
        <a:bodyPr/>
        <a:lstStyle/>
        <a:p>
          <a:endParaRPr lang="en-US"/>
        </a:p>
      </dgm:t>
    </dgm:pt>
    <dgm:pt modelId="{A61AA498-C6A2-462F-A916-33DA44FF61CB}" type="sibTrans" cxnId="{62A89588-0794-4EB7-999B-2B3EA7627CD0}">
      <dgm:prSet/>
      <dgm:spPr/>
      <dgm:t>
        <a:bodyPr/>
        <a:lstStyle/>
        <a:p>
          <a:endParaRPr lang="en-US"/>
        </a:p>
      </dgm:t>
    </dgm:pt>
    <dgm:pt modelId="{56DC8D75-DDF7-4DBC-8926-8903794E553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Classroom lectures</a:t>
          </a:r>
        </a:p>
      </dgm:t>
    </dgm:pt>
    <dgm:pt modelId="{B2A67DCC-803D-438C-A0D9-B50EBD25D932}" type="parTrans" cxnId="{0084B220-D59A-434B-BED6-A535B1D85067}">
      <dgm:prSet/>
      <dgm:spPr/>
      <dgm:t>
        <a:bodyPr/>
        <a:lstStyle/>
        <a:p>
          <a:endParaRPr lang="en-US"/>
        </a:p>
      </dgm:t>
    </dgm:pt>
    <dgm:pt modelId="{0E189909-B967-4254-8DAE-E2FDFB146952}" type="sibTrans" cxnId="{0084B220-D59A-434B-BED6-A535B1D85067}">
      <dgm:prSet/>
      <dgm:spPr/>
      <dgm:t>
        <a:bodyPr/>
        <a:lstStyle/>
        <a:p>
          <a:endParaRPr lang="en-US"/>
        </a:p>
      </dgm:t>
    </dgm:pt>
    <dgm:pt modelId="{02C7C664-1FC3-47D8-B9C3-D24CC364688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Conference</a:t>
          </a:r>
        </a:p>
      </dgm:t>
    </dgm:pt>
    <dgm:pt modelId="{DD9F663B-7AE5-4AF0-BC46-1BD27FD4AE1E}" type="parTrans" cxnId="{344D9815-1DCC-400D-B8CA-E49EE7E29E96}">
      <dgm:prSet/>
      <dgm:spPr/>
      <dgm:t>
        <a:bodyPr/>
        <a:lstStyle/>
        <a:p>
          <a:endParaRPr lang="en-US"/>
        </a:p>
      </dgm:t>
    </dgm:pt>
    <dgm:pt modelId="{1AFE8BC3-BE06-49CB-9563-85E31B016A4E}" type="sibTrans" cxnId="{344D9815-1DCC-400D-B8CA-E49EE7E29E96}">
      <dgm:prSet/>
      <dgm:spPr/>
      <dgm:t>
        <a:bodyPr/>
        <a:lstStyle/>
        <a:p>
          <a:endParaRPr lang="en-US"/>
        </a:p>
      </dgm:t>
    </dgm:pt>
    <dgm:pt modelId="{0CA7F007-3A80-4F37-A462-22E5FF6FBC00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endParaRPr lang="en-US" sz="1400" dirty="0"/>
        </a:p>
      </dgm:t>
    </dgm:pt>
    <dgm:pt modelId="{8460341E-FB99-46F0-B939-253D2A2F4DF0}" type="parTrans" cxnId="{ED3E32C2-8A4D-4AA7-B0D6-277A322E7BAC}">
      <dgm:prSet/>
      <dgm:spPr/>
      <dgm:t>
        <a:bodyPr/>
        <a:lstStyle/>
        <a:p>
          <a:endParaRPr lang="en-US"/>
        </a:p>
      </dgm:t>
    </dgm:pt>
    <dgm:pt modelId="{74DD5ED5-5833-41C2-94E2-E86FBDE4BB53}" type="sibTrans" cxnId="{ED3E32C2-8A4D-4AA7-B0D6-277A322E7BAC}">
      <dgm:prSet/>
      <dgm:spPr/>
      <dgm:t>
        <a:bodyPr/>
        <a:lstStyle/>
        <a:p>
          <a:endParaRPr lang="en-US"/>
        </a:p>
      </dgm:t>
    </dgm:pt>
    <dgm:pt modelId="{6B543FB8-BE3C-44AC-BA2D-ADC9EAAD886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Reports &amp; analyses</a:t>
          </a:r>
        </a:p>
      </dgm:t>
    </dgm:pt>
    <dgm:pt modelId="{1B1BF590-B2F1-4CB2-963D-617D8158106C}" type="parTrans" cxnId="{DE59C11F-DB83-4F66-8622-61ADC0C99442}">
      <dgm:prSet/>
      <dgm:spPr/>
      <dgm:t>
        <a:bodyPr/>
        <a:lstStyle/>
        <a:p>
          <a:endParaRPr lang="en-US"/>
        </a:p>
      </dgm:t>
    </dgm:pt>
    <dgm:pt modelId="{3B54341E-5850-4456-9BC2-EE3308F4FDFF}" type="sibTrans" cxnId="{DE59C11F-DB83-4F66-8622-61ADC0C99442}">
      <dgm:prSet/>
      <dgm:spPr/>
      <dgm:t>
        <a:bodyPr/>
        <a:lstStyle/>
        <a:p>
          <a:endParaRPr lang="en-US"/>
        </a:p>
      </dgm:t>
    </dgm:pt>
    <dgm:pt modelId="{2A749DA4-2668-4DB7-B459-AEE458CBC82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News broadcasts</a:t>
          </a:r>
        </a:p>
      </dgm:t>
    </dgm:pt>
    <dgm:pt modelId="{5F384B3D-8E40-4064-98B1-851D097FA812}" type="parTrans" cxnId="{1816C7A2-2B1F-4908-860B-E6CA5AF7A467}">
      <dgm:prSet/>
      <dgm:spPr/>
    </dgm:pt>
    <dgm:pt modelId="{4D4D4EB9-6C4B-4070-9BA7-E3197DA2C9C2}" type="sibTrans" cxnId="{1816C7A2-2B1F-4908-860B-E6CA5AF7A467}">
      <dgm:prSet/>
      <dgm:spPr/>
    </dgm:pt>
    <dgm:pt modelId="{5E503024-8BC5-4002-A37B-76B86A39874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Podcasts</a:t>
          </a:r>
        </a:p>
      </dgm:t>
    </dgm:pt>
    <dgm:pt modelId="{41906E28-EE05-49FB-8864-2BFC5AA19B84}" type="parTrans" cxnId="{957242B8-8A6B-46E2-810E-ABCB7B706AFA}">
      <dgm:prSet/>
      <dgm:spPr/>
    </dgm:pt>
    <dgm:pt modelId="{13C0E6C4-1E93-41E9-BC97-C4D984AB7C85}" type="sibTrans" cxnId="{957242B8-8A6B-46E2-810E-ABCB7B706AFA}">
      <dgm:prSet/>
      <dgm:spPr/>
    </dgm:pt>
    <dgm:pt modelId="{0DC7A063-583D-4B0F-88B2-BD54F95D95AF}" type="pres">
      <dgm:prSet presAssocID="{00C18FBF-3FF5-4C16-97CF-AF03740D7AB6}" presName="list" presStyleCnt="0">
        <dgm:presLayoutVars>
          <dgm:dir/>
          <dgm:animLvl val="lvl"/>
        </dgm:presLayoutVars>
      </dgm:prSet>
      <dgm:spPr/>
    </dgm:pt>
    <dgm:pt modelId="{3B23570A-ECC9-4DF8-BCB4-0465C69CBB88}" type="pres">
      <dgm:prSet presAssocID="{B4F1B46E-22B2-4721-950C-8704487586DC}" presName="posSpace" presStyleCnt="0"/>
      <dgm:spPr/>
    </dgm:pt>
    <dgm:pt modelId="{FC66A233-6BBA-46AF-B2F6-28E379B158E2}" type="pres">
      <dgm:prSet presAssocID="{B4F1B46E-22B2-4721-950C-8704487586DC}" presName="vertFlow" presStyleCnt="0"/>
      <dgm:spPr/>
    </dgm:pt>
    <dgm:pt modelId="{46739A04-1AA3-49C6-8EA7-EB1DE975B900}" type="pres">
      <dgm:prSet presAssocID="{B4F1B46E-22B2-4721-950C-8704487586DC}" presName="topSpace" presStyleCnt="0"/>
      <dgm:spPr/>
    </dgm:pt>
    <dgm:pt modelId="{535C6EC9-8098-42C5-8527-E62FF045E4EB}" type="pres">
      <dgm:prSet presAssocID="{B4F1B46E-22B2-4721-950C-8704487586DC}" presName="firstComp" presStyleCnt="0"/>
      <dgm:spPr/>
    </dgm:pt>
    <dgm:pt modelId="{6B08AC4B-4CEC-41E5-AE19-47A4E2720563}" type="pres">
      <dgm:prSet presAssocID="{B4F1B46E-22B2-4721-950C-8704487586DC}" presName="firstChild" presStyleLbl="bgAccFollowNode1" presStyleIdx="0" presStyleCnt="3" custScaleX="134513" custScaleY="268397" custLinFactNeighborX="1771" custLinFactNeighborY="14511"/>
      <dgm:spPr/>
    </dgm:pt>
    <dgm:pt modelId="{187D4E8C-5C91-4D00-870C-2C45D4EA263C}" type="pres">
      <dgm:prSet presAssocID="{B4F1B46E-22B2-4721-950C-8704487586DC}" presName="firstChildTx" presStyleLbl="bgAccFollowNode1" presStyleIdx="0" presStyleCnt="3">
        <dgm:presLayoutVars>
          <dgm:bulletEnabled val="1"/>
        </dgm:presLayoutVars>
      </dgm:prSet>
      <dgm:spPr/>
    </dgm:pt>
    <dgm:pt modelId="{3845DB9A-BEF3-4D5D-B9C7-5FC0456401AC}" type="pres">
      <dgm:prSet presAssocID="{B4F1B46E-22B2-4721-950C-8704487586DC}" presName="negSpace" presStyleCnt="0"/>
      <dgm:spPr/>
    </dgm:pt>
    <dgm:pt modelId="{FC7ED273-8CFD-43C2-9C05-44FADF3E0637}" type="pres">
      <dgm:prSet presAssocID="{B4F1B46E-22B2-4721-950C-8704487586DC}" presName="circle" presStyleLbl="node1" presStyleIdx="0" presStyleCnt="3" custScaleX="144224" custScaleY="122923" custLinFactNeighborX="-62480" custLinFactNeighborY="-6667"/>
      <dgm:spPr/>
    </dgm:pt>
    <dgm:pt modelId="{13C564B0-C27E-4ABA-AFDA-59E145B256BA}" type="pres">
      <dgm:prSet presAssocID="{A7E2530A-34E2-4E9F-BC78-8920BA140C41}" presName="transSpace" presStyleCnt="0"/>
      <dgm:spPr/>
    </dgm:pt>
    <dgm:pt modelId="{3D37E39A-7A08-4A80-8703-3C5BA3CEEC75}" type="pres">
      <dgm:prSet presAssocID="{D5197DDB-D5D2-499F-B255-CF7BB5AE2B43}" presName="posSpace" presStyleCnt="0"/>
      <dgm:spPr/>
    </dgm:pt>
    <dgm:pt modelId="{F7D4901F-13DD-47E0-BAA2-4F9FCD2304DC}" type="pres">
      <dgm:prSet presAssocID="{D5197DDB-D5D2-499F-B255-CF7BB5AE2B43}" presName="vertFlow" presStyleCnt="0"/>
      <dgm:spPr/>
    </dgm:pt>
    <dgm:pt modelId="{12CA3E29-EF42-4460-A03F-5B5CCFA34B35}" type="pres">
      <dgm:prSet presAssocID="{D5197DDB-D5D2-499F-B255-CF7BB5AE2B43}" presName="topSpace" presStyleCnt="0"/>
      <dgm:spPr/>
    </dgm:pt>
    <dgm:pt modelId="{69A6D87A-ED6E-4E42-8D8C-B1261FB9172E}" type="pres">
      <dgm:prSet presAssocID="{D5197DDB-D5D2-499F-B255-CF7BB5AE2B43}" presName="firstComp" presStyleCnt="0"/>
      <dgm:spPr/>
    </dgm:pt>
    <dgm:pt modelId="{08FE83AB-C813-44A4-8095-7C65167B578E}" type="pres">
      <dgm:prSet presAssocID="{D5197DDB-D5D2-499F-B255-CF7BB5AE2B43}" presName="firstChild" presStyleLbl="bgAccFollowNode1" presStyleIdx="1" presStyleCnt="3" custScaleX="124028" custScaleY="210330" custLinFactNeighborX="-11545" custLinFactNeighborY="3602"/>
      <dgm:spPr/>
    </dgm:pt>
    <dgm:pt modelId="{571C83EF-5422-42A0-AEED-76B9EF4600A1}" type="pres">
      <dgm:prSet presAssocID="{D5197DDB-D5D2-499F-B255-CF7BB5AE2B43}" presName="firstChildTx" presStyleLbl="bgAccFollowNode1" presStyleIdx="1" presStyleCnt="3">
        <dgm:presLayoutVars>
          <dgm:bulletEnabled val="1"/>
        </dgm:presLayoutVars>
      </dgm:prSet>
      <dgm:spPr/>
    </dgm:pt>
    <dgm:pt modelId="{1201658F-D863-47E0-997E-DF1F5AB620CE}" type="pres">
      <dgm:prSet presAssocID="{D5197DDB-D5D2-499F-B255-CF7BB5AE2B43}" presName="negSpace" presStyleCnt="0"/>
      <dgm:spPr/>
    </dgm:pt>
    <dgm:pt modelId="{1B5FC949-0D17-4DD4-B9E3-913CE5B9BFAC}" type="pres">
      <dgm:prSet presAssocID="{D5197DDB-D5D2-499F-B255-CF7BB5AE2B43}" presName="circle" presStyleLbl="node1" presStyleIdx="1" presStyleCnt="3" custScaleX="145616" custScaleY="125586" custLinFactNeighborX="-91476" custLinFactNeighborY="-3007"/>
      <dgm:spPr/>
    </dgm:pt>
    <dgm:pt modelId="{38F9B4FB-8F36-43F6-8DF9-DC37F76BA456}" type="pres">
      <dgm:prSet presAssocID="{29F2454A-2FA8-4B3A-AC63-4A0B9FD04A75}" presName="transSpace" presStyleCnt="0"/>
      <dgm:spPr/>
    </dgm:pt>
    <dgm:pt modelId="{20BBA095-8F2B-48EA-B100-9C526608D69E}" type="pres">
      <dgm:prSet presAssocID="{3D5CDB25-F8FA-444B-8D4A-1D29D0CBA282}" presName="posSpace" presStyleCnt="0"/>
      <dgm:spPr/>
    </dgm:pt>
    <dgm:pt modelId="{B20E3011-7BEC-49D3-B287-C16469346E36}" type="pres">
      <dgm:prSet presAssocID="{3D5CDB25-F8FA-444B-8D4A-1D29D0CBA282}" presName="vertFlow" presStyleCnt="0"/>
      <dgm:spPr/>
    </dgm:pt>
    <dgm:pt modelId="{F50D1639-BEC3-4D41-A5E7-D518F5B2B9D9}" type="pres">
      <dgm:prSet presAssocID="{3D5CDB25-F8FA-444B-8D4A-1D29D0CBA282}" presName="topSpace" presStyleCnt="0"/>
      <dgm:spPr/>
    </dgm:pt>
    <dgm:pt modelId="{40BE504C-899B-47F3-B04F-C66A444474DA}" type="pres">
      <dgm:prSet presAssocID="{3D5CDB25-F8FA-444B-8D4A-1D29D0CBA282}" presName="firstComp" presStyleCnt="0"/>
      <dgm:spPr/>
    </dgm:pt>
    <dgm:pt modelId="{2BF214D6-72D3-45E1-8442-30952452DF9C}" type="pres">
      <dgm:prSet presAssocID="{3D5CDB25-F8FA-444B-8D4A-1D29D0CBA282}" presName="firstChild" presStyleLbl="bgAccFollowNode1" presStyleIdx="2" presStyleCnt="3" custScaleY="257334" custLinFactNeighborX="-35283" custLinFactNeighborY="-705"/>
      <dgm:spPr/>
    </dgm:pt>
    <dgm:pt modelId="{2BAD4DBB-F474-4246-8BCC-0DFEB85A6681}" type="pres">
      <dgm:prSet presAssocID="{3D5CDB25-F8FA-444B-8D4A-1D29D0CBA282}" presName="firstChildTx" presStyleLbl="bgAccFollowNode1" presStyleIdx="2" presStyleCnt="3">
        <dgm:presLayoutVars>
          <dgm:bulletEnabled val="1"/>
        </dgm:presLayoutVars>
      </dgm:prSet>
      <dgm:spPr/>
    </dgm:pt>
    <dgm:pt modelId="{0C423B15-0EC1-422B-8F43-241006561760}" type="pres">
      <dgm:prSet presAssocID="{3D5CDB25-F8FA-444B-8D4A-1D29D0CBA282}" presName="negSpace" presStyleCnt="0"/>
      <dgm:spPr/>
    </dgm:pt>
    <dgm:pt modelId="{C9965DFF-1834-437F-BA28-14B643DF7A3C}" type="pres">
      <dgm:prSet presAssocID="{3D5CDB25-F8FA-444B-8D4A-1D29D0CBA282}" presName="circle" presStyleLbl="node1" presStyleIdx="2" presStyleCnt="3" custScaleX="141278" custScaleY="111747" custLinFactNeighborX="-34694" custLinFactNeighborY="-1411"/>
      <dgm:spPr/>
    </dgm:pt>
  </dgm:ptLst>
  <dgm:cxnLst>
    <dgm:cxn modelId="{A8D30F0E-17D1-4266-B59D-C42869C7C106}" type="presOf" srcId="{02C7C664-1FC3-47D8-B9C3-D24CC3646880}" destId="{571C83EF-5422-42A0-AEED-76B9EF4600A1}" srcOrd="1" destOrd="2" presId="urn:microsoft.com/office/officeart/2005/8/layout/hList9"/>
    <dgm:cxn modelId="{7F3B5912-CE3A-4F69-B6A0-82162798FA63}" type="presOf" srcId="{00C18FBF-3FF5-4C16-97CF-AF03740D7AB6}" destId="{0DC7A063-583D-4B0F-88B2-BD54F95D95AF}" srcOrd="0" destOrd="0" presId="urn:microsoft.com/office/officeart/2005/8/layout/hList9"/>
    <dgm:cxn modelId="{344D9815-1DCC-400D-B8CA-E49EE7E29E96}" srcId="{29E78340-8EBE-415C-B973-78A91A054B9C}" destId="{02C7C664-1FC3-47D8-B9C3-D24CC3646880}" srcOrd="1" destOrd="0" parTransId="{DD9F663B-7AE5-4AF0-BC46-1BD27FD4AE1E}" sibTransId="{1AFE8BC3-BE06-49CB-9563-85E31B016A4E}"/>
    <dgm:cxn modelId="{DE59C11F-DB83-4F66-8622-61ADC0C99442}" srcId="{29E78340-8EBE-415C-B973-78A91A054B9C}" destId="{6B543FB8-BE3C-44AC-BA2D-ADC9EAAD8864}" srcOrd="2" destOrd="0" parTransId="{1B1BF590-B2F1-4CB2-963D-617D8158106C}" sibTransId="{3B54341E-5850-4456-9BC2-EE3308F4FDFF}"/>
    <dgm:cxn modelId="{282F8820-4CC7-4234-860B-F39F69D8EAF9}" type="presOf" srcId="{0CA7F007-3A80-4F37-A462-22E5FF6FBC00}" destId="{08FE83AB-C813-44A4-8095-7C65167B578E}" srcOrd="0" destOrd="6" presId="urn:microsoft.com/office/officeart/2005/8/layout/hList9"/>
    <dgm:cxn modelId="{0084B220-D59A-434B-BED6-A535B1D85067}" srcId="{29E78340-8EBE-415C-B973-78A91A054B9C}" destId="{56DC8D75-DDF7-4DBC-8926-8903794E553D}" srcOrd="0" destOrd="0" parTransId="{B2A67DCC-803D-438C-A0D9-B50EBD25D932}" sibTransId="{0E189909-B967-4254-8DAE-E2FDFB146952}"/>
    <dgm:cxn modelId="{E1FC6D2D-F7AF-4DF2-B26B-67EE7CF23872}" type="presOf" srcId="{5E503024-8BC5-4002-A37B-76B86A39874F}" destId="{08FE83AB-C813-44A4-8095-7C65167B578E}" srcOrd="0" destOrd="5" presId="urn:microsoft.com/office/officeart/2005/8/layout/hList9"/>
    <dgm:cxn modelId="{98ECCC34-3CFE-4107-86BD-E007D2947440}" type="presOf" srcId="{3D5CDB25-F8FA-444B-8D4A-1D29D0CBA282}" destId="{C9965DFF-1834-437F-BA28-14B643DF7A3C}" srcOrd="0" destOrd="0" presId="urn:microsoft.com/office/officeart/2005/8/layout/hList9"/>
    <dgm:cxn modelId="{EAF28F5D-653D-4A15-836D-D64626499FD0}" type="presOf" srcId="{02C7C664-1FC3-47D8-B9C3-D24CC3646880}" destId="{08FE83AB-C813-44A4-8095-7C65167B578E}" srcOrd="0" destOrd="2" presId="urn:microsoft.com/office/officeart/2005/8/layout/hList9"/>
    <dgm:cxn modelId="{7325D65D-63EC-4167-9A4E-656789802917}" type="presOf" srcId="{6B543FB8-BE3C-44AC-BA2D-ADC9EAAD8864}" destId="{571C83EF-5422-42A0-AEED-76B9EF4600A1}" srcOrd="1" destOrd="3" presId="urn:microsoft.com/office/officeart/2005/8/layout/hList9"/>
    <dgm:cxn modelId="{BCA5FC5D-A7CA-4CFC-9932-D4011355C85D}" type="presOf" srcId="{5E503024-8BC5-4002-A37B-76B86A39874F}" destId="{571C83EF-5422-42A0-AEED-76B9EF4600A1}" srcOrd="1" destOrd="5" presId="urn:microsoft.com/office/officeart/2005/8/layout/hList9"/>
    <dgm:cxn modelId="{3204ED53-15A0-4643-A582-021A785F1BA2}" srcId="{00C18FBF-3FF5-4C16-97CF-AF03740D7AB6}" destId="{D5197DDB-D5D2-499F-B255-CF7BB5AE2B43}" srcOrd="1" destOrd="0" parTransId="{B14A4DC9-F40A-4867-ADB8-4BA8A1F83766}" sibTransId="{29F2454A-2FA8-4B3A-AC63-4A0B9FD04A75}"/>
    <dgm:cxn modelId="{F65A7057-9C10-41C0-857D-DA3075C184CE}" type="presOf" srcId="{29E78340-8EBE-415C-B973-78A91A054B9C}" destId="{571C83EF-5422-42A0-AEED-76B9EF4600A1}" srcOrd="1" destOrd="0" presId="urn:microsoft.com/office/officeart/2005/8/layout/hList9"/>
    <dgm:cxn modelId="{62A89588-0794-4EB7-999B-2B3EA7627CD0}" srcId="{3D5CDB25-F8FA-444B-8D4A-1D29D0CBA282}" destId="{A7CFA1B7-DF9F-4B58-B713-B2C3BEB9C2D3}" srcOrd="0" destOrd="0" parTransId="{5727374F-0666-4070-B33F-76C941499169}" sibTransId="{A61AA498-C6A2-462F-A916-33DA44FF61CB}"/>
    <dgm:cxn modelId="{F0D53594-E47A-4125-B783-628296E42FAD}" type="presOf" srcId="{6B543FB8-BE3C-44AC-BA2D-ADC9EAAD8864}" destId="{08FE83AB-C813-44A4-8095-7C65167B578E}" srcOrd="0" destOrd="3" presId="urn:microsoft.com/office/officeart/2005/8/layout/hList9"/>
    <dgm:cxn modelId="{7333DF96-2D5A-4C8B-802E-3CA86DEF60A1}" type="presOf" srcId="{D5197DDB-D5D2-499F-B255-CF7BB5AE2B43}" destId="{1B5FC949-0D17-4DD4-B9E3-913CE5B9BFAC}" srcOrd="0" destOrd="0" presId="urn:microsoft.com/office/officeart/2005/8/layout/hList9"/>
    <dgm:cxn modelId="{2996A699-CA59-401C-8593-55F267658745}" type="presOf" srcId="{56DC8D75-DDF7-4DBC-8926-8903794E553D}" destId="{571C83EF-5422-42A0-AEED-76B9EF4600A1}" srcOrd="1" destOrd="1" presId="urn:microsoft.com/office/officeart/2005/8/layout/hList9"/>
    <dgm:cxn modelId="{1816C7A2-2B1F-4908-860B-E6CA5AF7A467}" srcId="{29E78340-8EBE-415C-B973-78A91A054B9C}" destId="{2A749DA4-2668-4DB7-B459-AEE458CBC827}" srcOrd="3" destOrd="0" parTransId="{5F384B3D-8E40-4064-98B1-851D097FA812}" sibTransId="{4D4D4EB9-6C4B-4070-9BA7-E3197DA2C9C2}"/>
    <dgm:cxn modelId="{B8B631A4-EA4F-4C2E-AC87-A13C894EED66}" type="presOf" srcId="{7CB6360B-4022-4E96-922B-A12DE0E2A39F}" destId="{187D4E8C-5C91-4D00-870C-2C45D4EA263C}" srcOrd="1" destOrd="0" presId="urn:microsoft.com/office/officeart/2005/8/layout/hList9"/>
    <dgm:cxn modelId="{8BE5C6A6-6352-42A2-A651-BE2BC1C07E66}" type="presOf" srcId="{A7CFA1B7-DF9F-4B58-B713-B2C3BEB9C2D3}" destId="{2BF214D6-72D3-45E1-8442-30952452DF9C}" srcOrd="0" destOrd="0" presId="urn:microsoft.com/office/officeart/2005/8/layout/hList9"/>
    <dgm:cxn modelId="{DCD2C2AF-BE8E-432F-8761-ECEE0635C8A5}" type="presOf" srcId="{56DC8D75-DDF7-4DBC-8926-8903794E553D}" destId="{08FE83AB-C813-44A4-8095-7C65167B578E}" srcOrd="0" destOrd="1" presId="urn:microsoft.com/office/officeart/2005/8/layout/hList9"/>
    <dgm:cxn modelId="{2C8317B2-2EBB-4589-86EA-C77B3B6E81AA}" srcId="{00C18FBF-3FF5-4C16-97CF-AF03740D7AB6}" destId="{B4F1B46E-22B2-4721-950C-8704487586DC}" srcOrd="0" destOrd="0" parTransId="{E8A66543-CC4D-4785-A93E-5B125E09F826}" sibTransId="{A7E2530A-34E2-4E9F-BC78-8920BA140C41}"/>
    <dgm:cxn modelId="{375D6CB2-36A5-4091-8257-DE6EC91CEDAE}" type="presOf" srcId="{2A749DA4-2668-4DB7-B459-AEE458CBC827}" destId="{571C83EF-5422-42A0-AEED-76B9EF4600A1}" srcOrd="1" destOrd="4" presId="urn:microsoft.com/office/officeart/2005/8/layout/hList9"/>
    <dgm:cxn modelId="{CD5EFFB3-C9FD-4DAC-8D97-0C2FB02B380B}" srcId="{B4F1B46E-22B2-4721-950C-8704487586DC}" destId="{7CB6360B-4022-4E96-922B-A12DE0E2A39F}" srcOrd="0" destOrd="0" parTransId="{44B2858F-607B-47DF-B44B-EA7D73FDC9F2}" sibTransId="{B35ED9D1-2A17-4034-8D08-4945CA54F6C9}"/>
    <dgm:cxn modelId="{957242B8-8A6B-46E2-810E-ABCB7B706AFA}" srcId="{29E78340-8EBE-415C-B973-78A91A054B9C}" destId="{5E503024-8BC5-4002-A37B-76B86A39874F}" srcOrd="4" destOrd="0" parTransId="{41906E28-EE05-49FB-8864-2BFC5AA19B84}" sibTransId="{13C0E6C4-1E93-41E9-BC97-C4D984AB7C85}"/>
    <dgm:cxn modelId="{420879B8-DE1B-4A46-A27D-0E59D43626A9}" type="presOf" srcId="{0CA7F007-3A80-4F37-A462-22E5FF6FBC00}" destId="{571C83EF-5422-42A0-AEED-76B9EF4600A1}" srcOrd="1" destOrd="6" presId="urn:microsoft.com/office/officeart/2005/8/layout/hList9"/>
    <dgm:cxn modelId="{ED3E32C2-8A4D-4AA7-B0D6-277A322E7BAC}" srcId="{29E78340-8EBE-415C-B973-78A91A054B9C}" destId="{0CA7F007-3A80-4F37-A462-22E5FF6FBC00}" srcOrd="5" destOrd="0" parTransId="{8460341E-FB99-46F0-B939-253D2A2F4DF0}" sibTransId="{74DD5ED5-5833-41C2-94E2-E86FBDE4BB53}"/>
    <dgm:cxn modelId="{1017A0C6-05E1-4BCC-837F-00382E4B2A28}" type="presOf" srcId="{29E78340-8EBE-415C-B973-78A91A054B9C}" destId="{08FE83AB-C813-44A4-8095-7C65167B578E}" srcOrd="0" destOrd="0" presId="urn:microsoft.com/office/officeart/2005/8/layout/hList9"/>
    <dgm:cxn modelId="{2DF4FDC6-9998-45E2-B49B-7BDDAE43878E}" type="presOf" srcId="{B4F1B46E-22B2-4721-950C-8704487586DC}" destId="{FC7ED273-8CFD-43C2-9C05-44FADF3E0637}" srcOrd="0" destOrd="0" presId="urn:microsoft.com/office/officeart/2005/8/layout/hList9"/>
    <dgm:cxn modelId="{6E19FCD6-C87B-42E6-8082-A20C8B9B252E}" type="presOf" srcId="{7CB6360B-4022-4E96-922B-A12DE0E2A39F}" destId="{6B08AC4B-4CEC-41E5-AE19-47A4E2720563}" srcOrd="0" destOrd="0" presId="urn:microsoft.com/office/officeart/2005/8/layout/hList9"/>
    <dgm:cxn modelId="{311348D8-FDE3-4C22-99F5-3B98C5F51F0D}" srcId="{D5197DDB-D5D2-499F-B255-CF7BB5AE2B43}" destId="{29E78340-8EBE-415C-B973-78A91A054B9C}" srcOrd="0" destOrd="0" parTransId="{FF4E5F97-6974-4E39-A85D-DCB2E100798E}" sibTransId="{B4B9A51E-FA34-465E-B5B4-81CD76EB3FC2}"/>
    <dgm:cxn modelId="{CEB260DB-B3A9-4258-A6EB-8F083AFD1E0F}" type="presOf" srcId="{2A749DA4-2668-4DB7-B459-AEE458CBC827}" destId="{08FE83AB-C813-44A4-8095-7C65167B578E}" srcOrd="0" destOrd="4" presId="urn:microsoft.com/office/officeart/2005/8/layout/hList9"/>
    <dgm:cxn modelId="{2E3C97E6-67D4-4948-B47A-1115C2B2979F}" srcId="{00C18FBF-3FF5-4C16-97CF-AF03740D7AB6}" destId="{3D5CDB25-F8FA-444B-8D4A-1D29D0CBA282}" srcOrd="2" destOrd="0" parTransId="{4C229933-AC16-44B7-98EC-4C0F07FABCB0}" sibTransId="{189DA4C5-2A22-4C71-A806-7B4AB57767CC}"/>
    <dgm:cxn modelId="{90FBF7F8-06B1-4F47-9DE1-58D172B51674}" type="presOf" srcId="{A7CFA1B7-DF9F-4B58-B713-B2C3BEB9C2D3}" destId="{2BAD4DBB-F474-4246-8BCC-0DFEB85A6681}" srcOrd="1" destOrd="0" presId="urn:microsoft.com/office/officeart/2005/8/layout/hList9"/>
    <dgm:cxn modelId="{E1D1E23B-EC87-45CC-9E87-38B27A23764D}" type="presParOf" srcId="{0DC7A063-583D-4B0F-88B2-BD54F95D95AF}" destId="{3B23570A-ECC9-4DF8-BCB4-0465C69CBB88}" srcOrd="0" destOrd="0" presId="urn:microsoft.com/office/officeart/2005/8/layout/hList9"/>
    <dgm:cxn modelId="{82537023-5CD7-4BB7-84CF-DE8196338CF2}" type="presParOf" srcId="{0DC7A063-583D-4B0F-88B2-BD54F95D95AF}" destId="{FC66A233-6BBA-46AF-B2F6-28E379B158E2}" srcOrd="1" destOrd="0" presId="urn:microsoft.com/office/officeart/2005/8/layout/hList9"/>
    <dgm:cxn modelId="{5DFED7C8-2E54-4441-B032-3A4788B2A8D3}" type="presParOf" srcId="{FC66A233-6BBA-46AF-B2F6-28E379B158E2}" destId="{46739A04-1AA3-49C6-8EA7-EB1DE975B900}" srcOrd="0" destOrd="0" presId="urn:microsoft.com/office/officeart/2005/8/layout/hList9"/>
    <dgm:cxn modelId="{59D81910-4316-4EAE-9A67-0B3EDF027306}" type="presParOf" srcId="{FC66A233-6BBA-46AF-B2F6-28E379B158E2}" destId="{535C6EC9-8098-42C5-8527-E62FF045E4EB}" srcOrd="1" destOrd="0" presId="urn:microsoft.com/office/officeart/2005/8/layout/hList9"/>
    <dgm:cxn modelId="{C4FBC461-0B5D-4B7E-9CAF-A88B1223F18A}" type="presParOf" srcId="{535C6EC9-8098-42C5-8527-E62FF045E4EB}" destId="{6B08AC4B-4CEC-41E5-AE19-47A4E2720563}" srcOrd="0" destOrd="0" presId="urn:microsoft.com/office/officeart/2005/8/layout/hList9"/>
    <dgm:cxn modelId="{16A1B336-CE68-4171-8D18-284543992BEA}" type="presParOf" srcId="{535C6EC9-8098-42C5-8527-E62FF045E4EB}" destId="{187D4E8C-5C91-4D00-870C-2C45D4EA263C}" srcOrd="1" destOrd="0" presId="urn:microsoft.com/office/officeart/2005/8/layout/hList9"/>
    <dgm:cxn modelId="{DEF99A7A-98F1-424D-AC92-7C6B69A0E544}" type="presParOf" srcId="{0DC7A063-583D-4B0F-88B2-BD54F95D95AF}" destId="{3845DB9A-BEF3-4D5D-B9C7-5FC0456401AC}" srcOrd="2" destOrd="0" presId="urn:microsoft.com/office/officeart/2005/8/layout/hList9"/>
    <dgm:cxn modelId="{ACD8FD0D-39C9-49DB-B77E-B03522FDF5FC}" type="presParOf" srcId="{0DC7A063-583D-4B0F-88B2-BD54F95D95AF}" destId="{FC7ED273-8CFD-43C2-9C05-44FADF3E0637}" srcOrd="3" destOrd="0" presId="urn:microsoft.com/office/officeart/2005/8/layout/hList9"/>
    <dgm:cxn modelId="{2C72EC61-81F4-4DCD-A533-255CBC66AE34}" type="presParOf" srcId="{0DC7A063-583D-4B0F-88B2-BD54F95D95AF}" destId="{13C564B0-C27E-4ABA-AFDA-59E145B256BA}" srcOrd="4" destOrd="0" presId="urn:microsoft.com/office/officeart/2005/8/layout/hList9"/>
    <dgm:cxn modelId="{41EC8AA7-AC94-4F0A-959B-9D275B918372}" type="presParOf" srcId="{0DC7A063-583D-4B0F-88B2-BD54F95D95AF}" destId="{3D37E39A-7A08-4A80-8703-3C5BA3CEEC75}" srcOrd="5" destOrd="0" presId="urn:microsoft.com/office/officeart/2005/8/layout/hList9"/>
    <dgm:cxn modelId="{13BDD906-7198-4E55-A8E9-0EBEFC013499}" type="presParOf" srcId="{0DC7A063-583D-4B0F-88B2-BD54F95D95AF}" destId="{F7D4901F-13DD-47E0-BAA2-4F9FCD2304DC}" srcOrd="6" destOrd="0" presId="urn:microsoft.com/office/officeart/2005/8/layout/hList9"/>
    <dgm:cxn modelId="{89B0C312-965D-4172-B364-12F174963A8B}" type="presParOf" srcId="{F7D4901F-13DD-47E0-BAA2-4F9FCD2304DC}" destId="{12CA3E29-EF42-4460-A03F-5B5CCFA34B35}" srcOrd="0" destOrd="0" presId="urn:microsoft.com/office/officeart/2005/8/layout/hList9"/>
    <dgm:cxn modelId="{B2185165-1A2F-43AE-A04B-07158BE452FE}" type="presParOf" srcId="{F7D4901F-13DD-47E0-BAA2-4F9FCD2304DC}" destId="{69A6D87A-ED6E-4E42-8D8C-B1261FB9172E}" srcOrd="1" destOrd="0" presId="urn:microsoft.com/office/officeart/2005/8/layout/hList9"/>
    <dgm:cxn modelId="{4926C319-A7ED-4247-B65A-84AACE8F369C}" type="presParOf" srcId="{69A6D87A-ED6E-4E42-8D8C-B1261FB9172E}" destId="{08FE83AB-C813-44A4-8095-7C65167B578E}" srcOrd="0" destOrd="0" presId="urn:microsoft.com/office/officeart/2005/8/layout/hList9"/>
    <dgm:cxn modelId="{05DAB3B7-8F3A-4D75-9E8A-C910E9D8EEDD}" type="presParOf" srcId="{69A6D87A-ED6E-4E42-8D8C-B1261FB9172E}" destId="{571C83EF-5422-42A0-AEED-76B9EF4600A1}" srcOrd="1" destOrd="0" presId="urn:microsoft.com/office/officeart/2005/8/layout/hList9"/>
    <dgm:cxn modelId="{76962415-B427-426F-9CEC-CCA49207F014}" type="presParOf" srcId="{0DC7A063-583D-4B0F-88B2-BD54F95D95AF}" destId="{1201658F-D863-47E0-997E-DF1F5AB620CE}" srcOrd="7" destOrd="0" presId="urn:microsoft.com/office/officeart/2005/8/layout/hList9"/>
    <dgm:cxn modelId="{C6C0AC7C-6ABB-4F08-A0C8-2B52B9EAFB7D}" type="presParOf" srcId="{0DC7A063-583D-4B0F-88B2-BD54F95D95AF}" destId="{1B5FC949-0D17-4DD4-B9E3-913CE5B9BFAC}" srcOrd="8" destOrd="0" presId="urn:microsoft.com/office/officeart/2005/8/layout/hList9"/>
    <dgm:cxn modelId="{BC1E6DA1-E8FC-4FEA-BA69-FBE588A5ADCA}" type="presParOf" srcId="{0DC7A063-583D-4B0F-88B2-BD54F95D95AF}" destId="{38F9B4FB-8F36-43F6-8DF9-DC37F76BA456}" srcOrd="9" destOrd="0" presId="urn:microsoft.com/office/officeart/2005/8/layout/hList9"/>
    <dgm:cxn modelId="{72939C58-BDB5-4AC0-9881-9CBE988FF00C}" type="presParOf" srcId="{0DC7A063-583D-4B0F-88B2-BD54F95D95AF}" destId="{20BBA095-8F2B-48EA-B100-9C526608D69E}" srcOrd="10" destOrd="0" presId="urn:microsoft.com/office/officeart/2005/8/layout/hList9"/>
    <dgm:cxn modelId="{DF7798B1-8320-4C4D-B91C-A800023436AC}" type="presParOf" srcId="{0DC7A063-583D-4B0F-88B2-BD54F95D95AF}" destId="{B20E3011-7BEC-49D3-B287-C16469346E36}" srcOrd="11" destOrd="0" presId="urn:microsoft.com/office/officeart/2005/8/layout/hList9"/>
    <dgm:cxn modelId="{3B141FF6-770C-4178-B617-070C02E33037}" type="presParOf" srcId="{B20E3011-7BEC-49D3-B287-C16469346E36}" destId="{F50D1639-BEC3-4D41-A5E7-D518F5B2B9D9}" srcOrd="0" destOrd="0" presId="urn:microsoft.com/office/officeart/2005/8/layout/hList9"/>
    <dgm:cxn modelId="{64C03DEA-0D31-4B69-9E3F-ECBB64F69C61}" type="presParOf" srcId="{B20E3011-7BEC-49D3-B287-C16469346E36}" destId="{40BE504C-899B-47F3-B04F-C66A444474DA}" srcOrd="1" destOrd="0" presId="urn:microsoft.com/office/officeart/2005/8/layout/hList9"/>
    <dgm:cxn modelId="{6F207BF3-084C-47CB-98A9-E82768BA82A2}" type="presParOf" srcId="{40BE504C-899B-47F3-B04F-C66A444474DA}" destId="{2BF214D6-72D3-45E1-8442-30952452DF9C}" srcOrd="0" destOrd="0" presId="urn:microsoft.com/office/officeart/2005/8/layout/hList9"/>
    <dgm:cxn modelId="{B4D015FE-4CAF-403F-9CCC-27DAAC463CE5}" type="presParOf" srcId="{40BE504C-899B-47F3-B04F-C66A444474DA}" destId="{2BAD4DBB-F474-4246-8BCC-0DFEB85A6681}" srcOrd="1" destOrd="0" presId="urn:microsoft.com/office/officeart/2005/8/layout/hList9"/>
    <dgm:cxn modelId="{568B037C-812E-4D93-A041-F1A139CBA903}" type="presParOf" srcId="{0DC7A063-583D-4B0F-88B2-BD54F95D95AF}" destId="{0C423B15-0EC1-422B-8F43-241006561760}" srcOrd="12" destOrd="0" presId="urn:microsoft.com/office/officeart/2005/8/layout/hList9"/>
    <dgm:cxn modelId="{105BF699-895C-482D-B182-5FEB5201FF0C}" type="presParOf" srcId="{0DC7A063-583D-4B0F-88B2-BD54F95D95AF}" destId="{C9965DFF-1834-437F-BA28-14B643DF7A3C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8AC4B-4CEC-41E5-AE19-47A4E2720563}">
      <dsp:nvSpPr>
        <dsp:cNvPr id="0" name=""/>
        <dsp:cNvSpPr/>
      </dsp:nvSpPr>
      <dsp:spPr>
        <a:xfrm>
          <a:off x="361632" y="464423"/>
          <a:ext cx="3140095" cy="31068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Introduction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400" kern="1200" dirty="0"/>
          </a:br>
          <a:r>
            <a:rPr lang="en-US" sz="1400" kern="1200" dirty="0"/>
            <a:t>Commemoration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Acceptance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Entertainment</a:t>
          </a:r>
        </a:p>
      </dsp:txBody>
      <dsp:txXfrm>
        <a:off x="864047" y="464423"/>
        <a:ext cx="2637680" cy="3106832"/>
      </dsp:txXfrm>
    </dsp:sp>
    <dsp:sp modelId="{FC7ED273-8CFD-43C2-9C05-44FADF3E0637}">
      <dsp:nvSpPr>
        <dsp:cNvPr id="0" name=""/>
        <dsp:cNvSpPr/>
      </dsp:nvSpPr>
      <dsp:spPr>
        <a:xfrm>
          <a:off x="0" y="0"/>
          <a:ext cx="1668632" cy="142218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Special</a:t>
          </a:r>
          <a:r>
            <a:rPr lang="en-US" sz="1200" kern="1200" baseline="0" dirty="0"/>
            <a:t> Occasion</a:t>
          </a:r>
          <a:endParaRPr lang="en-US" sz="1200" kern="1200" dirty="0"/>
        </a:p>
      </dsp:txBody>
      <dsp:txXfrm>
        <a:off x="244365" y="208274"/>
        <a:ext cx="1179902" cy="1005637"/>
      </dsp:txXfrm>
    </dsp:sp>
    <dsp:sp modelId="{08FE83AB-C813-44A4-8095-7C65167B578E}">
      <dsp:nvSpPr>
        <dsp:cNvPr id="0" name=""/>
        <dsp:cNvSpPr/>
      </dsp:nvSpPr>
      <dsp:spPr>
        <a:xfrm>
          <a:off x="4880515" y="505301"/>
          <a:ext cx="2669646" cy="24346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Share Knowledge to Increase Understanding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Classroom lectures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Conference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Reports &amp; analyses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News broadcasts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Podcasts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en-US" sz="1400" kern="1200" dirty="0"/>
        </a:p>
      </dsp:txBody>
      <dsp:txXfrm>
        <a:off x="5307659" y="505301"/>
        <a:ext cx="2242503" cy="2434677"/>
      </dsp:txXfrm>
    </dsp:sp>
    <dsp:sp modelId="{1B5FC949-0D17-4DD4-B9E3-913CE5B9BFAC}">
      <dsp:nvSpPr>
        <dsp:cNvPr id="0" name=""/>
        <dsp:cNvSpPr/>
      </dsp:nvSpPr>
      <dsp:spPr>
        <a:xfrm>
          <a:off x="3550098" y="0"/>
          <a:ext cx="1684737" cy="14529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Informative</a:t>
          </a:r>
        </a:p>
      </dsp:txBody>
      <dsp:txXfrm>
        <a:off x="3796822" y="212786"/>
        <a:ext cx="1191289" cy="1027423"/>
      </dsp:txXfrm>
    </dsp:sp>
    <dsp:sp modelId="{2BF214D6-72D3-45E1-8442-30952452DF9C}">
      <dsp:nvSpPr>
        <dsp:cNvPr id="0" name=""/>
        <dsp:cNvSpPr/>
      </dsp:nvSpPr>
      <dsp:spPr>
        <a:xfrm>
          <a:off x="8871078" y="455445"/>
          <a:ext cx="1735458" cy="29787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Alter or Influence thoughts feelings or actions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- Sales pitches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Political campaign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Talk shows</a:t>
          </a:r>
        </a:p>
      </dsp:txBody>
      <dsp:txXfrm>
        <a:off x="9148752" y="455445"/>
        <a:ext cx="1457785" cy="2978772"/>
      </dsp:txXfrm>
    </dsp:sp>
    <dsp:sp modelId="{C9965DFF-1834-437F-BA28-14B643DF7A3C}">
      <dsp:nvSpPr>
        <dsp:cNvPr id="0" name=""/>
        <dsp:cNvSpPr/>
      </dsp:nvSpPr>
      <dsp:spPr>
        <a:xfrm>
          <a:off x="7634602" y="0"/>
          <a:ext cx="1634547" cy="12928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Persuasive</a:t>
          </a:r>
        </a:p>
      </dsp:txBody>
      <dsp:txXfrm>
        <a:off x="7873976" y="189338"/>
        <a:ext cx="1155799" cy="914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3/18/2024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3/18/2024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5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9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5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5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84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73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9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12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3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82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1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0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4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1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1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6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5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3741" y="1249453"/>
            <a:ext cx="5734050" cy="206524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Public Speaking: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an overview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34537" y="3925229"/>
            <a:ext cx="6504413" cy="214103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000000"/>
                </a:solidFill>
                <a:latin typeface="Open Sans" panose="020B0606030504020204" pitchFamily="34" charset="0"/>
              </a:rPr>
              <a:t>“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There are three things to aim at in public speaking: first, to get into your subject, then to get your subject into yourself, and lastly, to get your subject into the heart of your audience.” 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Alexander Gregg</a:t>
            </a:r>
          </a:p>
          <a:p>
            <a:endParaRPr lang="en-US" sz="2800" dirty="0"/>
          </a:p>
        </p:txBody>
      </p:sp>
      <p:pic>
        <p:nvPicPr>
          <p:cNvPr id="1028" name="Picture 4" descr="Universitas 17 Agustus 1945 Surabaya (UNTAG)">
            <a:extLst>
              <a:ext uri="{FF2B5EF4-FFF2-40B4-BE49-F238E27FC236}">
                <a16:creationId xmlns:a16="http://schemas.microsoft.com/office/drawing/2014/main" id="{2A7E3C98-5427-A6D3-E276-7C8906F4304E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8" r="15348"/>
          <a:stretch>
            <a:fillRect/>
          </a:stretch>
        </p:blipFill>
        <p:spPr bwMode="auto">
          <a:xfrm>
            <a:off x="6838950" y="1249454"/>
            <a:ext cx="4736015" cy="475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Patterns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Chronological</a:t>
            </a:r>
          </a:p>
          <a:p>
            <a:pPr marL="457200" indent="-457200">
              <a:buAutoNum type="arabicPeriod"/>
            </a:pPr>
            <a:r>
              <a:rPr lang="en-US" dirty="0"/>
              <a:t>Spatial</a:t>
            </a:r>
          </a:p>
          <a:p>
            <a:pPr marL="457200" indent="-457200">
              <a:buAutoNum type="arabicPeriod"/>
            </a:pPr>
            <a:r>
              <a:rPr lang="en-US" dirty="0"/>
              <a:t>Causal</a:t>
            </a:r>
          </a:p>
          <a:p>
            <a:pPr marL="457200" indent="-457200">
              <a:buAutoNum type="arabicPeriod"/>
            </a:pPr>
            <a:r>
              <a:rPr lang="en-US" dirty="0"/>
              <a:t>Problem-solution/s</a:t>
            </a:r>
          </a:p>
          <a:p>
            <a:pPr marL="457200" indent="-457200">
              <a:buAutoNum type="arabicPeriod"/>
            </a:pPr>
            <a:r>
              <a:rPr lang="en-US" dirty="0"/>
              <a:t>Topical</a:t>
            </a:r>
          </a:p>
        </p:txBody>
      </p:sp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546C-29EB-FA2E-CF68-1AC5E73B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Support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6F026-8828-A13F-831B-D9C170014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901" y="-38396"/>
            <a:ext cx="8825659" cy="57734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64E4E-D6D7-0C26-65BD-FAB92FE9C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2000" dirty="0"/>
              <a:t>Must  be ethical, credible, relevant, appropriate and properly organized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2C0C1F-EB90-7D92-BE93-B8F841752DDE}"/>
              </a:ext>
            </a:extLst>
          </p:cNvPr>
          <p:cNvSpPr txBox="1"/>
          <p:nvPr/>
        </p:nvSpPr>
        <p:spPr>
          <a:xfrm>
            <a:off x="988901" y="1185311"/>
            <a:ext cx="88256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/>
              <a:t>Examples</a:t>
            </a:r>
            <a:r>
              <a:rPr lang="en-US" dirty="0"/>
              <a:t>- real of hypothetical, to help illustrate, clarify or reinforce a claim or bring an idea, concept, issue, experience, or problem to life</a:t>
            </a:r>
          </a:p>
          <a:p>
            <a:pPr marL="342900" indent="-342900">
              <a:buAutoNum type="arabicPeriod"/>
            </a:pPr>
            <a:r>
              <a:rPr lang="en-US" b="1" dirty="0"/>
              <a:t>Narratives</a:t>
            </a:r>
            <a:r>
              <a:rPr lang="en-US" dirty="0"/>
              <a:t>- stories that retell or foretell real or hypothetical events, help personalize your claims, evoke emotions to unite with your audience</a:t>
            </a:r>
          </a:p>
          <a:p>
            <a:pPr marL="342900" indent="-342900">
              <a:buAutoNum type="arabicPeriod"/>
            </a:pPr>
            <a:r>
              <a:rPr lang="en-US" b="1" dirty="0"/>
              <a:t>Statistics</a:t>
            </a:r>
            <a:r>
              <a:rPr lang="en-US" dirty="0"/>
              <a:t>- numerical summaries of facts/figures used to synthesize large amount of information, help tell a story or strengthen your argument, typically using  mean (average), median (middle point), mode (most frequent)</a:t>
            </a:r>
          </a:p>
          <a:p>
            <a:pPr marL="342900" indent="-342900">
              <a:buAutoNum type="arabicPeriod"/>
            </a:pPr>
            <a:r>
              <a:rPr lang="en-US" b="1" dirty="0"/>
              <a:t>Testimony – </a:t>
            </a:r>
            <a:r>
              <a:rPr lang="en-US" dirty="0"/>
              <a:t>your own (personal) or others’ opinions or observations to support a claim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b="1" dirty="0"/>
              <a:t>Definitions –</a:t>
            </a:r>
            <a:r>
              <a:rPr lang="en-US" dirty="0"/>
              <a:t>provide the exact meaning of a word or phrase to clarify or explain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825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92491-C376-A26F-6CD7-B662A925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7529-699D-DDE5-E597-E68671413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</a:t>
            </a:r>
            <a:r>
              <a:rPr lang="en-US" b="1" dirty="0"/>
              <a:t> Inductive- </a:t>
            </a:r>
            <a:r>
              <a:rPr lang="en-US" dirty="0"/>
              <a:t>rely on examples to develop a claim</a:t>
            </a:r>
          </a:p>
          <a:p>
            <a:r>
              <a:rPr lang="en-US" dirty="0"/>
              <a:t>2. </a:t>
            </a:r>
            <a:r>
              <a:rPr lang="en-US" b="1" dirty="0"/>
              <a:t>Deductive</a:t>
            </a:r>
            <a:r>
              <a:rPr lang="en-US" dirty="0"/>
              <a:t> – commonly accepted truth combined with a specific instance establishes the truth of the claim or conclusion</a:t>
            </a:r>
          </a:p>
          <a:p>
            <a:r>
              <a:rPr lang="en-US" dirty="0"/>
              <a:t>3.</a:t>
            </a:r>
            <a:r>
              <a:rPr lang="en-US" b="1" dirty="0"/>
              <a:t> Causal </a:t>
            </a:r>
            <a:r>
              <a:rPr lang="en-US" dirty="0"/>
              <a:t>- establishes and if then relationship, if one event happens then another (effect) will follow</a:t>
            </a:r>
          </a:p>
          <a:p>
            <a:r>
              <a:rPr lang="en-US" dirty="0"/>
              <a:t>4.   </a:t>
            </a:r>
            <a:r>
              <a:rPr lang="en-US" b="1" dirty="0"/>
              <a:t>Analogical – </a:t>
            </a:r>
            <a:r>
              <a:rPr lang="en-US" dirty="0"/>
              <a:t>comparison and similarity</a:t>
            </a:r>
          </a:p>
          <a:p>
            <a:r>
              <a:rPr lang="en-US" b="1" dirty="0"/>
              <a:t>5. Sign-</a:t>
            </a:r>
            <a:r>
              <a:rPr lang="en-US" dirty="0"/>
              <a:t>something exists or will happen because something else already exists or has happened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46549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EA44-A6FB-DD0A-3DAB-6F21EBDD9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your language more appealing using: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798E7-F70E-7F7C-8715-2187DB8D6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297152"/>
            <a:ext cx="4825158" cy="372265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sz="2000" dirty="0"/>
              <a:t> Create vivid images</a:t>
            </a:r>
          </a:p>
          <a:p>
            <a:r>
              <a:rPr lang="en-US" sz="2000" dirty="0"/>
              <a:t>Similes- compare two things using like, as</a:t>
            </a:r>
          </a:p>
          <a:p>
            <a:r>
              <a:rPr lang="en-US" sz="2000" dirty="0"/>
              <a:t>Metaphors- comparing two things that describe them as the same</a:t>
            </a:r>
          </a:p>
          <a:p>
            <a:r>
              <a:rPr lang="en-US" sz="2000" dirty="0"/>
              <a:t>Personifications- giving human characteristics to a non-human thing or idea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B0EB8-8020-ACB7-4264-EB17EBD28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4825159" cy="39850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/>
              <a:t>Create a pleasing rhythm </a:t>
            </a:r>
          </a:p>
          <a:p>
            <a:r>
              <a:rPr lang="en-US" sz="2000" dirty="0"/>
              <a:t>Parallelism – balancing word/phrase structures</a:t>
            </a:r>
          </a:p>
          <a:p>
            <a:r>
              <a:rPr lang="en-US" sz="2000" dirty="0"/>
              <a:t>Repetition- emphasizing key words/phrases at the beginning or ending of a sentence</a:t>
            </a:r>
          </a:p>
          <a:p>
            <a:r>
              <a:rPr lang="en-US" sz="2000" dirty="0"/>
              <a:t>Alliteration- repetition of initial sounds in two or more words in a phrase</a:t>
            </a:r>
          </a:p>
          <a:p>
            <a:r>
              <a:rPr lang="en-US" sz="2000" dirty="0"/>
              <a:t>Antithesis- contrast of words or phrases</a:t>
            </a:r>
          </a:p>
        </p:txBody>
      </p:sp>
    </p:spTree>
    <p:extLst>
      <p:ext uri="{BB962C8B-B14F-4D97-AF65-F5344CB8AC3E}">
        <p14:creationId xmlns:p14="http://schemas.microsoft.com/office/powerpoint/2010/main" val="137665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B7EC-4B23-1527-9D33-2E4508758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Conclusion- Be Creative and Brief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15530D-8C58-FF0E-67C2-AD78F1594833}"/>
              </a:ext>
            </a:extLst>
          </p:cNvPr>
          <p:cNvSpPr txBox="1"/>
          <p:nvPr/>
        </p:nvSpPr>
        <p:spPr>
          <a:xfrm>
            <a:off x="0" y="2336759"/>
            <a:ext cx="114485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Signals the end of your speech and reinforces your thesis statement</a:t>
            </a:r>
          </a:p>
          <a:p>
            <a:endParaRPr lang="en-US" sz="4000" dirty="0"/>
          </a:p>
          <a:p>
            <a:r>
              <a:rPr lang="en-US" sz="4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“A wise man speaks because he has something to say; a fool speaks because he has to say something.” Plato. </a:t>
            </a:r>
          </a:p>
          <a:p>
            <a:pPr marL="342900" indent="-342900">
              <a:buAutoNum type="arabicPeriod"/>
            </a:pPr>
            <a:endParaRPr lang="en-US" sz="4000" dirty="0"/>
          </a:p>
          <a:p>
            <a:pPr marL="342900" indent="-342900"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7091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2E94-0FC0-3111-5EBD-367EACC9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Choose a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38133-AE66-C5DD-1FBB-9FE3F6D7E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768092"/>
            <a:ext cx="8825659" cy="34163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1. Describe ways in which you can keep your audience engaged</a:t>
            </a:r>
          </a:p>
          <a:p>
            <a:r>
              <a:rPr lang="en-US" sz="2400" dirty="0"/>
              <a:t>2. Describe ways in which you could create a sense of community</a:t>
            </a:r>
          </a:p>
          <a:p>
            <a:r>
              <a:rPr lang="en-US" sz="2400" dirty="0"/>
              <a:t>3, Describe ways in which your speech could encourage dialogue with your class or campus community. </a:t>
            </a:r>
          </a:p>
          <a:p>
            <a:r>
              <a:rPr lang="en-US" sz="2400" dirty="0"/>
              <a:t>4. Describe how your cultural background might affect your speech delivery or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68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Speech Writing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Understand your Audience </a:t>
            </a:r>
          </a:p>
          <a:p>
            <a:r>
              <a:rPr lang="en-US" dirty="0"/>
              <a:t>Determine General and Specific Purpose</a:t>
            </a:r>
          </a:p>
          <a:p>
            <a:r>
              <a:rPr lang="en-US" dirty="0"/>
              <a:t>Write your Thesis Statement</a:t>
            </a:r>
          </a:p>
          <a:p>
            <a:r>
              <a:rPr lang="en-US" dirty="0"/>
              <a:t>Create Outline of Main Points (Introduction, Support, Conclusion)</a:t>
            </a:r>
          </a:p>
          <a:p>
            <a:r>
              <a:rPr lang="en-US" dirty="0"/>
              <a:t>Add Supporting Material</a:t>
            </a:r>
          </a:p>
          <a:p>
            <a:r>
              <a:rPr lang="en-US" dirty="0"/>
              <a:t>Process of Sound Reasoning (Fallacies)</a:t>
            </a:r>
          </a:p>
          <a:p>
            <a:r>
              <a:rPr lang="en-US" dirty="0"/>
              <a:t>Make your Language More Appealing</a:t>
            </a:r>
          </a:p>
          <a:p>
            <a:r>
              <a:rPr lang="en-US" dirty="0"/>
              <a:t>Understand the Environment and Culture and Creating a Sense of Community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Audience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Caption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68377035-3758-ACE8-2AEA-7E0CC77F9EA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94" r="35294"/>
          <a:stretch>
            <a:fillRect/>
          </a:stretch>
        </p:blipFill>
        <p:spPr>
          <a:xfrm>
            <a:off x="6352675" y="1347536"/>
            <a:ext cx="4283242" cy="4235117"/>
          </a:xfr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4018" y="812965"/>
            <a:ext cx="5090724" cy="706964"/>
          </a:xfrm>
        </p:spPr>
        <p:txBody>
          <a:bodyPr/>
          <a:lstStyle/>
          <a:p>
            <a:r>
              <a:rPr lang="en-US" dirty="0"/>
              <a:t>Purpose of Speech</a:t>
            </a:r>
          </a:p>
        </p:txBody>
      </p:sp>
      <p:graphicFrame>
        <p:nvGraphicFramePr>
          <p:cNvPr id="4" name="Content Placeholder 3" descr="Stacked List showing 4 groups arranged from left to right with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161167"/>
              </p:ext>
            </p:extLst>
          </p:nvPr>
        </p:nvGraphicFramePr>
        <p:xfrm>
          <a:off x="338253" y="2473779"/>
          <a:ext cx="10613571" cy="357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46D8-4BBC-03C0-3621-9CEC822B5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Speeches - 5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619C8-EC77-2D63-0099-4991CFDB80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3B192-D239-C00E-F3EF-B1D58F4D0C21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42244" y="3179762"/>
            <a:ext cx="3141878" cy="2847292"/>
          </a:xfrm>
        </p:spPr>
        <p:txBody>
          <a:bodyPr>
            <a:noAutofit/>
          </a:bodyPr>
          <a:lstStyle/>
          <a:p>
            <a:r>
              <a:rPr lang="en-US" sz="2400" dirty="0"/>
              <a:t>How something is done</a:t>
            </a:r>
          </a:p>
          <a:p>
            <a:r>
              <a:rPr lang="en-US" sz="2400" dirty="0"/>
              <a:t>How something works</a:t>
            </a:r>
          </a:p>
          <a:p>
            <a:r>
              <a:rPr lang="en-US" sz="2400" dirty="0"/>
              <a:t>How something came to be/evolved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9E5A78-7D25-47DC-9366-1E9609E06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Event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879CCE-3FCA-A47A-0BC6-6B9B6B438CC4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Describe or explain a significant or interesting or unusual  occurrence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31C136-98AF-2B40-BDD1-22DE214A0C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Places/People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A69E5DA-B10A-D0A0-2639-A9D1594F257A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Describe something significant, interesting or unusual </a:t>
            </a:r>
          </a:p>
        </p:txBody>
      </p:sp>
    </p:spTree>
    <p:extLst>
      <p:ext uri="{BB962C8B-B14F-4D97-AF65-F5344CB8AC3E}">
        <p14:creationId xmlns:p14="http://schemas.microsoft.com/office/powerpoint/2010/main" val="105962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910C3-1EC4-E163-2340-2328509D7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Speeches 5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E667E-8B59-7FC3-3F1D-97AE216A7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603501"/>
            <a:ext cx="4825158" cy="531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1"/>
                </a:solidFill>
              </a:rPr>
              <a:t>Objects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5A12E-47E5-A123-7392-431ED013C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531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1"/>
                </a:solidFill>
              </a:rPr>
              <a:t>Concepts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BAF4B-F76B-7BC5-FD20-2F8B98C010BE}"/>
              </a:ext>
            </a:extLst>
          </p:cNvPr>
          <p:cNvSpPr txBox="1"/>
          <p:nvPr/>
        </p:nvSpPr>
        <p:spPr>
          <a:xfrm>
            <a:off x="1102210" y="3615700"/>
            <a:ext cx="35966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Describe anything that can be perceived by the senses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BB181A-173E-90DD-ABE6-1FF0DCADAC3E}"/>
              </a:ext>
            </a:extLst>
          </p:cNvPr>
          <p:cNvSpPr txBox="1"/>
          <p:nvPr/>
        </p:nvSpPr>
        <p:spPr>
          <a:xfrm>
            <a:off x="5980112" y="3722914"/>
            <a:ext cx="57173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Explain abstract ideas, theories, principles, beliefs, world views - things that cannot easily be perceived with your senses </a:t>
            </a:r>
          </a:p>
        </p:txBody>
      </p:sp>
    </p:spTree>
    <p:extLst>
      <p:ext uri="{BB962C8B-B14F-4D97-AF65-F5344CB8AC3E}">
        <p14:creationId xmlns:p14="http://schemas.microsoft.com/office/powerpoint/2010/main" val="166335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9CBC-70AD-E7F4-B14F-A794A91B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Persuasive Speech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E4B13-85A2-C84D-2D68-249DE97C7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of Fact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BEAC5-B391-96F8-95AB-B607B0FBED5A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Address the verifiable truth of an issue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AFE07-A6EB-39AC-09D8-1CAE32F67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Questions of Value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18BC8A-0DDC-1AAE-8E7C-7DDA336F512D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 to the appropriateness of an action of belief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557232-3FED-D027-532B-9082F2210E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Questions of Policy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68D786-4187-5B08-1330-5FBBB01ADB1D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Focus on the best solution to a problem</a:t>
            </a:r>
          </a:p>
        </p:txBody>
      </p:sp>
    </p:spTree>
    <p:extLst>
      <p:ext uri="{BB962C8B-B14F-4D97-AF65-F5344CB8AC3E}">
        <p14:creationId xmlns:p14="http://schemas.microsoft.com/office/powerpoint/2010/main" val="370740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Thesis Statement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Single declarative sentence that summarizes the main points of your speech  (your goal and preview of content)</a:t>
            </a:r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EECC10-B5FF-7CE8-E91C-ED24F8EAFA07}"/>
              </a:ext>
            </a:extLst>
          </p:cNvPr>
          <p:cNvSpPr txBox="1"/>
          <p:nvPr/>
        </p:nvSpPr>
        <p:spPr>
          <a:xfrm>
            <a:off x="2948152" y="3550800"/>
            <a:ext cx="76462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/>
              <a:t>Catch the audience attention</a:t>
            </a:r>
          </a:p>
          <a:p>
            <a:pPr marL="342900" indent="-342900">
              <a:buAutoNum type="arabicPeriod"/>
            </a:pPr>
            <a:r>
              <a:rPr lang="en-US" sz="3600" dirty="0"/>
              <a:t>Reveal your topic</a:t>
            </a:r>
          </a:p>
          <a:p>
            <a:pPr marL="342900" indent="-342900">
              <a:buAutoNum type="arabicPeriod"/>
            </a:pPr>
            <a:r>
              <a:rPr lang="en-US" sz="3600" dirty="0"/>
              <a:t>Establish your credibility</a:t>
            </a:r>
          </a:p>
          <a:p>
            <a:pPr marL="342900" indent="-342900">
              <a:buAutoNum type="arabicPeriod"/>
            </a:pPr>
            <a:r>
              <a:rPr lang="en-US" sz="3600" dirty="0"/>
              <a:t>Preview your speech </a:t>
            </a:r>
          </a:p>
        </p:txBody>
      </p:sp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235</TotalTime>
  <Words>739</Words>
  <Application>Microsoft Office PowerPoint</Application>
  <PresentationFormat>Widescreen</PresentationFormat>
  <Paragraphs>107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Euphemia</vt:lpstr>
      <vt:lpstr>Open Sans</vt:lpstr>
      <vt:lpstr>Wingdings 3</vt:lpstr>
      <vt:lpstr>Ion Boardroom</vt:lpstr>
      <vt:lpstr>Public Speaking: an overview</vt:lpstr>
      <vt:lpstr>Steps in Speech Writing</vt:lpstr>
      <vt:lpstr>Your Audience</vt:lpstr>
      <vt:lpstr>Purpose of Speech</vt:lpstr>
      <vt:lpstr>Informational Speeches - 5 Types</vt:lpstr>
      <vt:lpstr>Informational Speeches 5 Types</vt:lpstr>
      <vt:lpstr>Persuasive Speech</vt:lpstr>
      <vt:lpstr>Thesis Statement</vt:lpstr>
      <vt:lpstr>Introduction</vt:lpstr>
      <vt:lpstr>Organizational Patterns</vt:lpstr>
      <vt:lpstr>Types of Support</vt:lpstr>
      <vt:lpstr>Reasoning Patterns</vt:lpstr>
      <vt:lpstr>Making your language more appealing using:</vt:lpstr>
      <vt:lpstr>Conclusion- Be Creative and Brief </vt:lpstr>
      <vt:lpstr>Practice: Choose a topic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Speaking</dc:title>
  <dc:creator>Ilyse Leland</dc:creator>
  <cp:lastModifiedBy>Betty Lou Leaver</cp:lastModifiedBy>
  <cp:revision>7</cp:revision>
  <dcterms:created xsi:type="dcterms:W3CDTF">2024-03-15T03:34:38Z</dcterms:created>
  <dcterms:modified xsi:type="dcterms:W3CDTF">2024-03-18T14:25:48Z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