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9" r:id="rId3"/>
    <p:sldId id="258" r:id="rId4"/>
    <p:sldId id="267" r:id="rId5"/>
    <p:sldId id="260" r:id="rId6"/>
    <p:sldId id="265" r:id="rId7"/>
    <p:sldId id="261" r:id="rId8"/>
    <p:sldId id="262" r:id="rId9"/>
    <p:sldId id="266" r:id="rId10"/>
    <p:sldId id="263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7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0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786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5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21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3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15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8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5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4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7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5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2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0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4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08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eltsliz.com/ielts-speaking-part-1-topics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eltsliz.com/ielts-speaking-part-2-topics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AE210-09FC-A60D-8CF8-8DAA461A5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IELTS speaking test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E9D6-2F92-4BAE-B5BE-5C589F51A8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 for success</a:t>
            </a:r>
          </a:p>
        </p:txBody>
      </p:sp>
    </p:spTree>
    <p:extLst>
      <p:ext uri="{BB962C8B-B14F-4D97-AF65-F5344CB8AC3E}">
        <p14:creationId xmlns:p14="http://schemas.microsoft.com/office/powerpoint/2010/main" val="175855585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6BE6E-DA55-56E6-0CDC-6DB55FE2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Speaking Test (</a:t>
            </a:r>
            <a:r>
              <a:rPr lang="en-US"/>
              <a:t>Band Score 7)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1F187-32D9-E415-1B09-F16A737AC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4190607"/>
            <a:ext cx="9613860" cy="1704017"/>
          </a:xfrm>
        </p:spPr>
        <p:txBody>
          <a:bodyPr>
            <a:normAutofit/>
          </a:bodyPr>
          <a:lstStyle/>
          <a:p>
            <a:r>
              <a:rPr lang="en-US" sz="3600" dirty="0">
                <a:hlinkClick r:id="rId2" action="ppaction://hlinksldjump"/>
              </a:rPr>
              <a:t>https://www.youtube.com/watch?v=xnaOzlC2RXg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8153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DE18F-8375-BA47-5C36-6608214A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0" i="0" dirty="0">
                <a:solidFill>
                  <a:srgbClr val="212529"/>
                </a:solidFill>
                <a:effectLst/>
                <a:latin typeface="helvetica neue"/>
              </a:rPr>
              <a:t>Everything is practice.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A34C7-89E1-DA32-6333-BE5F4DB3D5B7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Pele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B274B-DFAA-7DF7-5FB7-8930B64BE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7578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A97E-B526-8593-5A1B-13244760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the test format and assessment criteria- Three parts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9F5F7-8640-FCBF-DAE3-391EE7B88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One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5C10C-DCE9-0D84-1DB0-32F83F63C3EE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4000" kern="0" dirty="0">
                <a:solidFill>
                  <a:srgbClr val="515164"/>
                </a:solidFill>
                <a:latin typeface="Noto Sans" panose="020B0502040504020204" pitchFamily="34" charset="0"/>
              </a:rPr>
              <a:t>Personal experience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5DC9E-34DC-5825-A477-75270BB4B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Part Two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65020E-F62C-F64A-DE62-0F8ED85E1B93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4400" kern="0" dirty="0">
                <a:solidFill>
                  <a:srgbClr val="515164"/>
                </a:solidFill>
                <a:latin typeface="Noto Sans" panose="020B0502040504020204" pitchFamily="34" charset="0"/>
              </a:rPr>
              <a:t>Describe event, person or object</a:t>
            </a:r>
            <a:endParaRPr lang="en-US" sz="4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A78FEC-C69E-AD2E-DBAD-A8A55529BC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Part Three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8037F4-FB25-AEB0-7B10-8767127DFBE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3200" kern="0" dirty="0">
                <a:solidFill>
                  <a:srgbClr val="515164"/>
                </a:solidFill>
                <a:latin typeface="Noto Sans" panose="020B0502040504020204" pitchFamily="34" charset="0"/>
              </a:rPr>
              <a:t>Further expand on part two, give opinion, examples, explanations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226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5ED7F-2FE5-B4D7-A78F-09823504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7FA6-E670-6AD2-C849-FFD9BED8A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/>
              <a:t>Format: 4-5 minute conversation about two or three personal topics, 1-3 sentences</a:t>
            </a:r>
          </a:p>
          <a:p>
            <a:pPr marL="0" indent="0">
              <a:buNone/>
            </a:pPr>
            <a:r>
              <a:rPr lang="en-US" sz="3800" dirty="0"/>
              <a:t>Tip: Questions in past, present and future tenses. Pay attention to the tense used in the question and use the same tense in your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2596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56FE5-1477-DC33-C887-88123E34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Topics Part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96020-FA87-2AFE-149C-8390A43C0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4253345"/>
            <a:ext cx="9405787" cy="1682843"/>
          </a:xfrm>
        </p:spPr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https://ieltsliz.com/ielts-speaking-part-1-topics/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4129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EAB82-D48D-F28A-B217-FA8EF349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B66B-23E5-A8D6-A326-A88CB0A6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Format- card with topic, one minute preparation time, 2 minutes speaking (monologue)</a:t>
            </a:r>
          </a:p>
          <a:p>
            <a:r>
              <a:rPr lang="en-US" sz="2800" dirty="0"/>
              <a:t>Describe/Tell a story about an event, person or object by explaining its importance to you, or effect on you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Tips: Jot down main ideas and key vocabulary. Do not attempt to predict and memorize answers</a:t>
            </a:r>
          </a:p>
        </p:txBody>
      </p:sp>
    </p:spTree>
    <p:extLst>
      <p:ext uri="{BB962C8B-B14F-4D97-AF65-F5344CB8AC3E}">
        <p14:creationId xmlns:p14="http://schemas.microsoft.com/office/powerpoint/2010/main" val="585457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D97A-0D04-DBF1-F19A-46F4C4EA2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Topics 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4ECE9-16F3-1538-C860-96DAA66D2E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http://ieltsliz.com/ielts-speaking-part-2-topics/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210376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55B8-230A-04C5-8921-34625552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2C86-9CED-CE8F-A77B-F0212EBCD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Format- Conversation with examiner about topic, discussing in further detail, 4-5 minutes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Tips- Use a variety of grammatic structures/tenses but avoid unfamiliar words, don’t worry about your accent, “buy thinking time” if needed but avoid fillers (“Like you know”, “Umm”, “Well”, “Ahh”, “Yeah”), Smile, Vary the stress/intonation (avoid speaking in a monotone), Use hand gestures if appropriate</a:t>
            </a:r>
          </a:p>
        </p:txBody>
      </p:sp>
    </p:spTree>
    <p:extLst>
      <p:ext uri="{BB962C8B-B14F-4D97-AF65-F5344CB8AC3E}">
        <p14:creationId xmlns:p14="http://schemas.microsoft.com/office/powerpoint/2010/main" val="8250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FF79-CC34-0AE9-96EB-1EEBA150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lvl="0" rtl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  <a:t>That's an interesting question…</a:t>
            </a:r>
            <a:b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</a:br>
            <a: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  <a:t>I have never thought about that before, but...</a:t>
            </a:r>
            <a:b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  <a:t>Let me see…</a:t>
            </a:r>
            <a:b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  <a:t>That's a great point…</a:t>
            </a:r>
            <a:b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  <a:t>That's a difficult question, but I'll try to answer it…</a:t>
            </a:r>
            <a:b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  <a:t>Well, some people say that is the case, however I believe...</a:t>
            </a:r>
            <a:b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</a:b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>
                <a:effectLst/>
                <a:latin typeface="var(--font-secondary)"/>
                <a:ea typeface="Times New Roman" panose="02020603050405020304" pitchFamily="18" charset="0"/>
              </a:rPr>
              <a:t>Let me think about that for a moment…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621D2-2882-DC0D-ECC0-E10933070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Phrases to “buy time”</a:t>
            </a:r>
          </a:p>
        </p:txBody>
      </p:sp>
    </p:spTree>
    <p:extLst>
      <p:ext uri="{BB962C8B-B14F-4D97-AF65-F5344CB8AC3E}">
        <p14:creationId xmlns:p14="http://schemas.microsoft.com/office/powerpoint/2010/main" val="1009422377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9B55-B0B7-6DF4-D71C-221C9CA6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46367-D5B0-CD66-F841-DBF4CB2EA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1. Fluency and Coherence - ability to speak with continuity, rate and effort, and to link ideas and language together to form coherent, connected speech.</a:t>
            </a:r>
          </a:p>
          <a:p>
            <a:r>
              <a:rPr lang="en-US" sz="2600" dirty="0"/>
              <a:t>2. Lexical Resource - range of vocabulary which will influence the range of topics which they can discuss, and the precision with which meanings are expressed and attitudes conveyed.</a:t>
            </a:r>
          </a:p>
          <a:p>
            <a:r>
              <a:rPr lang="en-US" sz="2600" dirty="0"/>
              <a:t>3. Grammatical Range and Accuracy - accurate and appropriate use of syntactic forms determine the complexity of phrases and frequency and type of errors</a:t>
            </a:r>
          </a:p>
          <a:p>
            <a:r>
              <a:rPr lang="en-US" sz="2600" dirty="0"/>
              <a:t>4. Pronunciation - accurate and sustained use of a range of phonological features to convey meaningful messages.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162</TotalTime>
  <Words>463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helvetica neue</vt:lpstr>
      <vt:lpstr>Noto Sans</vt:lpstr>
      <vt:lpstr>Times New Roman</vt:lpstr>
      <vt:lpstr>Trebuchet MS</vt:lpstr>
      <vt:lpstr>var(--font-secondary)</vt:lpstr>
      <vt:lpstr>Berlin</vt:lpstr>
      <vt:lpstr>IELTS speaking test </vt:lpstr>
      <vt:lpstr>Learn the test format and assessment criteria- Three parts</vt:lpstr>
      <vt:lpstr>Part One</vt:lpstr>
      <vt:lpstr>Sample Topics Part 1</vt:lpstr>
      <vt:lpstr>Part Two</vt:lpstr>
      <vt:lpstr>Sample Topics Part 2</vt:lpstr>
      <vt:lpstr>Part Three</vt:lpstr>
      <vt:lpstr>That's an interesting question…  I have never thought about that before, but...  Let me see…  That's a great point…  That's a difficult question, but I'll try to answer it…  Well, some people say that is the case, however I believe...  Let me think about that for a moment… </vt:lpstr>
      <vt:lpstr>Assessment Criteria</vt:lpstr>
      <vt:lpstr>Sample Speaking Test (Band Score 7) </vt:lpstr>
      <vt:lpstr>Everything is practice.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IELTS speaking test</dc:title>
  <dc:creator>Ilyse Leland</dc:creator>
  <cp:lastModifiedBy>Betty Lou Leaver</cp:lastModifiedBy>
  <cp:revision>5</cp:revision>
  <dcterms:created xsi:type="dcterms:W3CDTF">2024-02-27T04:46:24Z</dcterms:created>
  <dcterms:modified xsi:type="dcterms:W3CDTF">2024-03-06T14:07:21Z</dcterms:modified>
</cp:coreProperties>
</file>