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4"/>
  </p:sldMasterIdLst>
  <p:sldIdLst>
    <p:sldId id="266" r:id="rId5"/>
    <p:sldId id="308" r:id="rId6"/>
    <p:sldId id="309" r:id="rId7"/>
    <p:sldId id="31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9" autoAdjust="0"/>
    <p:restoredTop sz="94619" autoAdjust="0"/>
  </p:normalViewPr>
  <p:slideViewPr>
    <p:cSldViewPr snapToGrid="0">
      <p:cViewPr varScale="1">
        <p:scale>
          <a:sx n="64" d="100"/>
          <a:sy n="64" d="100"/>
        </p:scale>
        <p:origin x="78" y="1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400" dirty="0"/>
            <a:t>60 minutes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3 Passages.</a:t>
          </a: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40 questions.</a:t>
          </a:r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B6056BFB-47D7-4C5F-BA11-2CB63C56A52D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311B26C8-22B1-4363-B621-DD56FB7418C8}" type="pres">
      <dgm:prSet presAssocID="{40FC4FFE-8987-4A26-B7F4-8A516F18ADAE}" presName="compNode" presStyleCnt="0"/>
      <dgm:spPr/>
    </dgm:pt>
    <dgm:pt modelId="{A201D7A7-914C-4D24-8B82-EE40155AB0BE}" type="pres">
      <dgm:prSet presAssocID="{40FC4FFE-8987-4A26-B7F4-8A516F18ADAE}" presName="iconBgRect" presStyleLbl="bgShp" presStyleIdx="0" presStyleCnt="3"/>
      <dgm:spPr>
        <a:prstGeom prst="ellipse">
          <a:avLst/>
        </a:prstGeom>
      </dgm:spPr>
    </dgm:pt>
    <dgm:pt modelId="{8FA2F131-CD01-4CBD-B7A5-1B9B5E7F0402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e chart"/>
        </a:ext>
      </dgm:extLst>
    </dgm:pt>
    <dgm:pt modelId="{F755F00C-B2DB-4097-B4BC-8F1BACC938B7}" type="pres">
      <dgm:prSet presAssocID="{40FC4FFE-8987-4A26-B7F4-8A516F18ADAE}" presName="spaceRect" presStyleCnt="0"/>
      <dgm:spPr/>
    </dgm:pt>
    <dgm:pt modelId="{08F4E96D-0DB6-4476-8C51-7CC7EC2F227B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</dgm:pt>
    <dgm:pt modelId="{5AB3C10D-885E-4522-AB39-7ED4318D191A}" type="pres">
      <dgm:prSet presAssocID="{5B62599A-5C9B-48E7-896E-EA782AC60C8B}" presName="sibTrans" presStyleCnt="0"/>
      <dgm:spPr/>
    </dgm:pt>
    <dgm:pt modelId="{2F278BF9-E1B2-4A1C-B065-C19A7B904219}" type="pres">
      <dgm:prSet presAssocID="{49225C73-1633-42F1-AB3B-7CB183E5F8B8}" presName="compNode" presStyleCnt="0"/>
      <dgm:spPr/>
    </dgm:pt>
    <dgm:pt modelId="{543C18BC-1989-44B2-9862-C670C61D3452}" type="pres">
      <dgm:prSet presAssocID="{49225C73-1633-42F1-AB3B-7CB183E5F8B8}" presName="iconBgRect" presStyleLbl="bgShp" presStyleIdx="1" presStyleCnt="3"/>
      <dgm:spPr>
        <a:prstGeom prst="ellipse">
          <a:avLst/>
        </a:prstGeom>
      </dgm:spPr>
    </dgm:pt>
    <dgm:pt modelId="{E94F35BC-9C76-400A-BBCA-0032259E2E5A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503A6D04-9ADD-43CC-9847-497CD48F2D11}" type="pres">
      <dgm:prSet presAssocID="{49225C73-1633-42F1-AB3B-7CB183E5F8B8}" presName="spaceRect" presStyleCnt="0"/>
      <dgm:spPr/>
    </dgm:pt>
    <dgm:pt modelId="{20363298-B2A6-463D-A7BE-F9F67404E389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</dgm:pt>
    <dgm:pt modelId="{A47947BB-708D-4F7E-B072-3C2E42B34B24}" type="pres">
      <dgm:prSet presAssocID="{9646853A-8964-4519-A5B1-0B7D18B2983D}" presName="sibTrans" presStyleCnt="0"/>
      <dgm:spPr/>
    </dgm:pt>
    <dgm:pt modelId="{BDCD0AC9-D564-4025-AD8A-36664A6CBE31}" type="pres">
      <dgm:prSet presAssocID="{1C383F32-22E8-4F62-A3E0-BDC3D5F48992}" presName="compNode" presStyleCnt="0"/>
      <dgm:spPr/>
    </dgm:pt>
    <dgm:pt modelId="{5BDDFF18-9AEC-4E5E-B9AA-33D86F01A63E}" type="pres">
      <dgm:prSet presAssocID="{1C383F32-22E8-4F62-A3E0-BDC3D5F48992}" presName="iconBgRect" presStyleLbl="bgShp" presStyleIdx="2" presStyleCnt="3"/>
      <dgm:spPr>
        <a:prstGeom prst="ellipse">
          <a:avLst/>
        </a:prstGeom>
      </dgm:spPr>
    </dgm:pt>
    <dgm:pt modelId="{F09AEBFF-D2D3-4FFF-AD65-C3CEAEEB10F2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F2EBFBCF-0520-415A-A886-3C4F90D208EF}" type="pres">
      <dgm:prSet presAssocID="{1C383F32-22E8-4F62-A3E0-BDC3D5F48992}" presName="spaceRect" presStyleCnt="0"/>
      <dgm:spPr/>
    </dgm:pt>
    <dgm:pt modelId="{AB9CAFAA-6939-48A6-A89B-19D1A94B9EA1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BA953D32-2DFF-47FE-AF26-C6B9E63D38DF}" type="presOf" srcId="{49225C73-1633-42F1-AB3B-7CB183E5F8B8}" destId="{20363298-B2A6-463D-A7BE-F9F67404E389}" srcOrd="0" destOrd="0" presId="urn:microsoft.com/office/officeart/2018/5/layout/IconLeafLabelList"/>
    <dgm:cxn modelId="{EC450542-0ED9-4BD6-9E85-5709B80794C5}" type="presOf" srcId="{01A66772-F185-4D58-B8BB-E9370D7A7A2B}" destId="{B6056BFB-47D7-4C5F-BA11-2CB63C56A52D}" srcOrd="0" destOrd="0" presId="urn:microsoft.com/office/officeart/2018/5/layout/IconLeaf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D55FAE9C-CF3C-44F3-9D1E-DE6DF574E6D9}" type="presOf" srcId="{1C383F32-22E8-4F62-A3E0-BDC3D5F48992}" destId="{AB9CAFAA-6939-48A6-A89B-19D1A94B9EA1}" srcOrd="0" destOrd="0" presId="urn:microsoft.com/office/officeart/2018/5/layout/IconLeafLabelList"/>
    <dgm:cxn modelId="{A85983B4-FADF-419C-BC71-B5F0871C3055}" type="presOf" srcId="{40FC4FFE-8987-4A26-B7F4-8A516F18ADAE}" destId="{08F4E96D-0DB6-4476-8C51-7CC7EC2F227B}" srcOrd="0" destOrd="0" presId="urn:microsoft.com/office/officeart/2018/5/layout/IconLeafLabelList"/>
    <dgm:cxn modelId="{A3E74EE8-8900-4EBD-8983-3BF0AFD6DCC7}" type="presParOf" srcId="{B6056BFB-47D7-4C5F-BA11-2CB63C56A52D}" destId="{311B26C8-22B1-4363-B621-DD56FB7418C8}" srcOrd="0" destOrd="0" presId="urn:microsoft.com/office/officeart/2018/5/layout/IconLeafLabelList"/>
    <dgm:cxn modelId="{044EA9E0-B51B-492A-BE32-015CEAD0BAC9}" type="presParOf" srcId="{311B26C8-22B1-4363-B621-DD56FB7418C8}" destId="{A201D7A7-914C-4D24-8B82-EE40155AB0BE}" srcOrd="0" destOrd="0" presId="urn:microsoft.com/office/officeart/2018/5/layout/IconLeafLabelList"/>
    <dgm:cxn modelId="{08373EC6-14CB-429D-9495-F32683B931D7}" type="presParOf" srcId="{311B26C8-22B1-4363-B621-DD56FB7418C8}" destId="{8FA2F131-CD01-4CBD-B7A5-1B9B5E7F0402}" srcOrd="1" destOrd="0" presId="urn:microsoft.com/office/officeart/2018/5/layout/IconLeafLabelList"/>
    <dgm:cxn modelId="{9AB500F0-62A2-4E73-B4F4-5056804C8D6A}" type="presParOf" srcId="{311B26C8-22B1-4363-B621-DD56FB7418C8}" destId="{F755F00C-B2DB-4097-B4BC-8F1BACC938B7}" srcOrd="2" destOrd="0" presId="urn:microsoft.com/office/officeart/2018/5/layout/IconLeafLabelList"/>
    <dgm:cxn modelId="{676606A7-6564-4CEB-ACE0-4FF9A3A04E67}" type="presParOf" srcId="{311B26C8-22B1-4363-B621-DD56FB7418C8}" destId="{08F4E96D-0DB6-4476-8C51-7CC7EC2F227B}" srcOrd="3" destOrd="0" presId="urn:microsoft.com/office/officeart/2018/5/layout/IconLeafLabelList"/>
    <dgm:cxn modelId="{EAE0F94A-A454-4049-84F7-9EC90E847A03}" type="presParOf" srcId="{B6056BFB-47D7-4C5F-BA11-2CB63C56A52D}" destId="{5AB3C10D-885E-4522-AB39-7ED4318D191A}" srcOrd="1" destOrd="0" presId="urn:microsoft.com/office/officeart/2018/5/layout/IconLeafLabelList"/>
    <dgm:cxn modelId="{B0B5B21A-5ADD-4500-9A67-9B26AF543EBA}" type="presParOf" srcId="{B6056BFB-47D7-4C5F-BA11-2CB63C56A52D}" destId="{2F278BF9-E1B2-4A1C-B065-C19A7B904219}" srcOrd="2" destOrd="0" presId="urn:microsoft.com/office/officeart/2018/5/layout/IconLeafLabelList"/>
    <dgm:cxn modelId="{11FEAF2C-54F7-4E9C-A1D6-5FA0BF7F3665}" type="presParOf" srcId="{2F278BF9-E1B2-4A1C-B065-C19A7B904219}" destId="{543C18BC-1989-44B2-9862-C670C61D3452}" srcOrd="0" destOrd="0" presId="urn:microsoft.com/office/officeart/2018/5/layout/IconLeafLabelList"/>
    <dgm:cxn modelId="{92C17ECB-A80D-4A0E-95CF-40A53D32275F}" type="presParOf" srcId="{2F278BF9-E1B2-4A1C-B065-C19A7B904219}" destId="{E94F35BC-9C76-400A-BBCA-0032259E2E5A}" srcOrd="1" destOrd="0" presId="urn:microsoft.com/office/officeart/2018/5/layout/IconLeafLabelList"/>
    <dgm:cxn modelId="{54E5AE33-4BE6-44E7-871B-1103A0BA7A56}" type="presParOf" srcId="{2F278BF9-E1B2-4A1C-B065-C19A7B904219}" destId="{503A6D04-9ADD-43CC-9847-497CD48F2D11}" srcOrd="2" destOrd="0" presId="urn:microsoft.com/office/officeart/2018/5/layout/IconLeafLabelList"/>
    <dgm:cxn modelId="{3575FCA0-4FCE-460A-8D84-2C767D311A20}" type="presParOf" srcId="{2F278BF9-E1B2-4A1C-B065-C19A7B904219}" destId="{20363298-B2A6-463D-A7BE-F9F67404E389}" srcOrd="3" destOrd="0" presId="urn:microsoft.com/office/officeart/2018/5/layout/IconLeafLabelList"/>
    <dgm:cxn modelId="{4FD22448-C17B-4C43-BAB3-A0B7AA9BCE0D}" type="presParOf" srcId="{B6056BFB-47D7-4C5F-BA11-2CB63C56A52D}" destId="{A47947BB-708D-4F7E-B072-3C2E42B34B24}" srcOrd="3" destOrd="0" presId="urn:microsoft.com/office/officeart/2018/5/layout/IconLeafLabelList"/>
    <dgm:cxn modelId="{75E30F4F-0E76-457B-9D4F-CDE27C2F7F77}" type="presParOf" srcId="{B6056BFB-47D7-4C5F-BA11-2CB63C56A52D}" destId="{BDCD0AC9-D564-4025-AD8A-36664A6CBE31}" srcOrd="4" destOrd="0" presId="urn:microsoft.com/office/officeart/2018/5/layout/IconLeafLabelList"/>
    <dgm:cxn modelId="{C6A367E7-6A7C-42CB-94E4-8EA78AEF87BF}" type="presParOf" srcId="{BDCD0AC9-D564-4025-AD8A-36664A6CBE31}" destId="{5BDDFF18-9AEC-4E5E-B9AA-33D86F01A63E}" srcOrd="0" destOrd="0" presId="urn:microsoft.com/office/officeart/2018/5/layout/IconLeafLabelList"/>
    <dgm:cxn modelId="{B180CBEB-FA9F-4E52-8CA3-A65CB80BB91B}" type="presParOf" srcId="{BDCD0AC9-D564-4025-AD8A-36664A6CBE31}" destId="{F09AEBFF-D2D3-4FFF-AD65-C3CEAEEB10F2}" srcOrd="1" destOrd="0" presId="urn:microsoft.com/office/officeart/2018/5/layout/IconLeafLabelList"/>
    <dgm:cxn modelId="{170B020E-1E19-4EB4-A72C-4FCF01A7DD7E}" type="presParOf" srcId="{BDCD0AC9-D564-4025-AD8A-36664A6CBE31}" destId="{F2EBFBCF-0520-415A-A886-3C4F90D208EF}" srcOrd="2" destOrd="0" presId="urn:microsoft.com/office/officeart/2018/5/layout/IconLeafLabelList"/>
    <dgm:cxn modelId="{CADD8F7D-722C-42A0-AF21-39A3559F8D7B}" type="presParOf" srcId="{BDCD0AC9-D564-4025-AD8A-36664A6CBE31}" destId="{AB9CAFAA-6939-48A6-A89B-19D1A94B9EA1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1D7A7-914C-4D24-8B82-EE40155AB0BE}">
      <dsp:nvSpPr>
        <dsp:cNvPr id="0" name=""/>
        <dsp:cNvSpPr/>
      </dsp:nvSpPr>
      <dsp:spPr>
        <a:xfrm>
          <a:off x="616949" y="340539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A2F131-CD01-4CBD-B7A5-1B9B5E7F0402}">
      <dsp:nvSpPr>
        <dsp:cNvPr id="0" name=""/>
        <dsp:cNvSpPr/>
      </dsp:nvSpPr>
      <dsp:spPr>
        <a:xfrm>
          <a:off x="1004512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4E96D-0DB6-4476-8C51-7CC7EC2F227B}">
      <dsp:nvSpPr>
        <dsp:cNvPr id="0" name=""/>
        <dsp:cNvSpPr/>
      </dsp:nvSpPr>
      <dsp:spPr>
        <a:xfrm>
          <a:off x="35606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dirty="0"/>
            <a:t>60 minutes</a:t>
          </a:r>
        </a:p>
      </dsp:txBody>
      <dsp:txXfrm>
        <a:off x="35606" y="2725540"/>
        <a:ext cx="2981250" cy="720000"/>
      </dsp:txXfrm>
    </dsp:sp>
    <dsp:sp modelId="{543C18BC-1989-44B2-9862-C670C61D3452}">
      <dsp:nvSpPr>
        <dsp:cNvPr id="0" name=""/>
        <dsp:cNvSpPr/>
      </dsp:nvSpPr>
      <dsp:spPr>
        <a:xfrm>
          <a:off x="4119918" y="340539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4F35BC-9C76-400A-BBCA-0032259E2E5A}">
      <dsp:nvSpPr>
        <dsp:cNvPr id="0" name=""/>
        <dsp:cNvSpPr/>
      </dsp:nvSpPr>
      <dsp:spPr>
        <a:xfrm>
          <a:off x="4507481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63298-B2A6-463D-A7BE-F9F67404E389}">
      <dsp:nvSpPr>
        <dsp:cNvPr id="0" name=""/>
        <dsp:cNvSpPr/>
      </dsp:nvSpPr>
      <dsp:spPr>
        <a:xfrm>
          <a:off x="3538574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511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400" kern="1200" dirty="0"/>
            <a:t>3 Passages.</a:t>
          </a:r>
        </a:p>
      </dsp:txBody>
      <dsp:txXfrm>
        <a:off x="3538574" y="2725540"/>
        <a:ext cx="2981250" cy="720000"/>
      </dsp:txXfrm>
    </dsp:sp>
    <dsp:sp modelId="{5BDDFF18-9AEC-4E5E-B9AA-33D86F01A63E}">
      <dsp:nvSpPr>
        <dsp:cNvPr id="0" name=""/>
        <dsp:cNvSpPr/>
      </dsp:nvSpPr>
      <dsp:spPr>
        <a:xfrm>
          <a:off x="7622887" y="340539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AEBFF-D2D3-4FFF-AD65-C3CEAEEB10F2}">
      <dsp:nvSpPr>
        <dsp:cNvPr id="0" name=""/>
        <dsp:cNvSpPr/>
      </dsp:nvSpPr>
      <dsp:spPr>
        <a:xfrm>
          <a:off x="8010450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CAFAA-6939-48A6-A89B-19D1A94B9EA1}">
      <dsp:nvSpPr>
        <dsp:cNvPr id="0" name=""/>
        <dsp:cNvSpPr/>
      </dsp:nvSpPr>
      <dsp:spPr>
        <a:xfrm>
          <a:off x="7041543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511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400" kern="1200" dirty="0"/>
            <a:t>40 questions.</a:t>
          </a:r>
        </a:p>
      </dsp:txBody>
      <dsp:txXfrm>
        <a:off x="7041543" y="2725540"/>
        <a:ext cx="2981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063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96394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117121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07955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857582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59317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7656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88147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507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483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3/6/2024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16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3/6/2024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174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3/6/2024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1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3/6/2024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128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3/6/2024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510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3/6/2024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235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148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rmAutofit/>
          </a:bodyPr>
          <a:lstStyle/>
          <a:p>
            <a:r>
              <a:rPr lang="en-US" dirty="0"/>
              <a:t>IELTS Reading Tips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Test Format </a:t>
            </a:r>
          </a:p>
        </p:txBody>
      </p:sp>
      <p:graphicFrame>
        <p:nvGraphicFramePr>
          <p:cNvPr id="4" name="Content Placeholder 2" descr="SmartArt graphic">
            <a:extLst>
              <a:ext uri="{FF2B5EF4-FFF2-40B4-BE49-F238E27FC236}">
                <a16:creationId xmlns:a16="http://schemas.microsoft.com/office/drawing/2014/main" id="{59F5A1AC-D08D-42AE-B94A-1CAFB517D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8795563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522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748FF-8410-184F-7A3D-BBB60F33D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B2BDA-B49C-681A-1862-2C942692A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247629"/>
          </a:xfrm>
        </p:spPr>
        <p:txBody>
          <a:bodyPr>
            <a:noAutofit/>
          </a:bodyPr>
          <a:lstStyle/>
          <a:p>
            <a:r>
              <a:rPr lang="en-US" sz="2400" b="1" dirty="0"/>
              <a:t>Making Predictions- </a:t>
            </a:r>
            <a:r>
              <a:rPr lang="en-US" sz="2400" dirty="0"/>
              <a:t>Using</a:t>
            </a:r>
            <a:r>
              <a:rPr lang="en-US" sz="2400" b="1" dirty="0"/>
              <a:t> </a:t>
            </a:r>
            <a:r>
              <a:rPr lang="en-US" sz="2400" dirty="0"/>
              <a:t>the topic sentence or first paragraph- look for the WWWWWH</a:t>
            </a:r>
          </a:p>
          <a:p>
            <a:r>
              <a:rPr lang="en-US" sz="2400" b="1" dirty="0"/>
              <a:t>Looking for Details- </a:t>
            </a:r>
            <a:r>
              <a:rPr lang="en-US" sz="2400" dirty="0"/>
              <a:t>ideas</a:t>
            </a:r>
            <a:r>
              <a:rPr lang="en-US" sz="2400" b="1" dirty="0"/>
              <a:t> </a:t>
            </a:r>
            <a:r>
              <a:rPr lang="en-US" sz="2400" dirty="0"/>
              <a:t>that support the main idea</a:t>
            </a:r>
          </a:p>
          <a:p>
            <a:r>
              <a:rPr lang="en-US" sz="2400" b="1" dirty="0"/>
              <a:t>Analyzing Questions and Answers- </a:t>
            </a:r>
            <a:r>
              <a:rPr lang="en-US" sz="2400" dirty="0"/>
              <a:t>identify key words then look for these words in the passage</a:t>
            </a:r>
          </a:p>
          <a:p>
            <a:r>
              <a:rPr lang="en-US" sz="2400" b="1" dirty="0"/>
              <a:t>Identifying the Tasks- </a:t>
            </a:r>
            <a:r>
              <a:rPr lang="en-US" sz="2400" dirty="0"/>
              <a:t>be</a:t>
            </a:r>
            <a:r>
              <a:rPr lang="en-US" sz="2400" b="1" dirty="0"/>
              <a:t> </a:t>
            </a:r>
            <a:r>
              <a:rPr lang="en-US" sz="2400" dirty="0"/>
              <a:t>familiar with the 14 question types- multiple choice, short answer, label diagram, choose heading, classify information, match lists, true/false, yes/no, completing sentences or summary, choosing answers from a list</a:t>
            </a:r>
          </a:p>
        </p:txBody>
      </p:sp>
    </p:spTree>
    <p:extLst>
      <p:ext uri="{BB962C8B-B14F-4D97-AF65-F5344CB8AC3E}">
        <p14:creationId xmlns:p14="http://schemas.microsoft.com/office/powerpoint/2010/main" val="3244944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CBF04-4FB1-4173-A8EB-9901B4A5A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CBAD8-C863-8177-C485-16605D5B0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200" dirty="0"/>
              <a:t>READ THE QUESTIONS BEFORE YOU READ THE TEXT!</a:t>
            </a:r>
          </a:p>
          <a:p>
            <a:r>
              <a:rPr lang="en-US" sz="3200" dirty="0"/>
              <a:t>Skim the passage (2-3 minutes) identifying key words</a:t>
            </a:r>
          </a:p>
          <a:p>
            <a:r>
              <a:rPr lang="en-US" sz="3200" dirty="0"/>
              <a:t>Cross out wrong answers as you determine that they are incorrect</a:t>
            </a:r>
          </a:p>
          <a:p>
            <a:r>
              <a:rPr lang="en-US" sz="3200" dirty="0"/>
              <a:t>Know that the questions follow the same order as the information in the text</a:t>
            </a:r>
          </a:p>
          <a:p>
            <a:r>
              <a:rPr lang="en-US" sz="3200" dirty="0"/>
              <a:t>Do not worry about understanding the full passage and all the vocabulary. Your task is to locate answers (except when matching headings and choosing a title)</a:t>
            </a:r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948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399</TotalTime>
  <Words>172</Words>
  <Application>Microsoft Office PowerPoint</Application>
  <PresentationFormat>Widescreen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Wingdings 3</vt:lpstr>
      <vt:lpstr>Facet</vt:lpstr>
      <vt:lpstr>IELTS Reading Tips</vt:lpstr>
      <vt:lpstr>Test Format </vt:lpstr>
      <vt:lpstr>Reading Skills</vt:lpstr>
      <vt:lpstr>TIPS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IELTS Reading Tips</dc:title>
  <dc:creator>Ilyse Leland</dc:creator>
  <cp:lastModifiedBy>Ilyse Leland</cp:lastModifiedBy>
  <cp:revision>5</cp:revision>
  <dcterms:created xsi:type="dcterms:W3CDTF">2024-03-06T10:36:18Z</dcterms:created>
  <dcterms:modified xsi:type="dcterms:W3CDTF">2024-03-06T17:15:57Z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