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77" r:id="rId6"/>
    <p:sldId id="258" r:id="rId7"/>
    <p:sldId id="293" r:id="rId8"/>
    <p:sldId id="290" r:id="rId9"/>
    <p:sldId id="294" r:id="rId10"/>
    <p:sldId id="295" r:id="rId11"/>
    <p:sldId id="296" r:id="rId12"/>
    <p:sldId id="297" r:id="rId13"/>
    <p:sldId id="264" r:id="rId14"/>
    <p:sldId id="291" r:id="rId15"/>
    <p:sldId id="286" r:id="rId16"/>
    <p:sldId id="262" r:id="rId17"/>
    <p:sldId id="268" r:id="rId18"/>
    <p:sldId id="292" r:id="rId19"/>
    <p:sldId id="260" r:id="rId20"/>
    <p:sldId id="279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AB4657-79B1-4419-AA47-AE3FBAA46E5A}" v="1" dt="2024-03-18T14:34:46.564"/>
  </p1510:revLst>
</p1510:revInfo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3" autoAdjust="0"/>
    <p:restoredTop sz="93204" autoAdjust="0"/>
  </p:normalViewPr>
  <p:slideViewPr>
    <p:cSldViewPr snapToGrid="0">
      <p:cViewPr>
        <p:scale>
          <a:sx n="74" d="100"/>
          <a:sy n="74" d="100"/>
        </p:scale>
        <p:origin x="224" y="56"/>
      </p:cViewPr>
      <p:guideLst>
        <p:guide orient="horz" pos="792"/>
        <p:guide pos="3144"/>
        <p:guide orient="horz" pos="960"/>
      </p:guideLst>
    </p:cSldViewPr>
  </p:slideViewPr>
  <p:outlineViewPr>
    <p:cViewPr>
      <p:scale>
        <a:sx n="33" d="100"/>
        <a:sy n="33" d="100"/>
      </p:scale>
      <p:origin x="0" y="-119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ty Lou Leaver" userId="9d7fd85ac929651e" providerId="LiveId" clId="{DAAB4657-79B1-4419-AA47-AE3FBAA46E5A}"/>
    <pc:docChg chg="undo custSel addSld delSld modSld sldOrd">
      <pc:chgData name="Betty Lou Leaver" userId="9d7fd85ac929651e" providerId="LiveId" clId="{DAAB4657-79B1-4419-AA47-AE3FBAA46E5A}" dt="2024-03-18T15:37:10.522" v="2061" actId="20577"/>
      <pc:docMkLst>
        <pc:docMk/>
      </pc:docMkLst>
      <pc:sldChg chg="addSp modSp mod">
        <pc:chgData name="Betty Lou Leaver" userId="9d7fd85ac929651e" providerId="LiveId" clId="{DAAB4657-79B1-4419-AA47-AE3FBAA46E5A}" dt="2024-03-18T14:37:07.228" v="108" actId="1076"/>
        <pc:sldMkLst>
          <pc:docMk/>
          <pc:sldMk cId="1642425379" sldId="256"/>
        </pc:sldMkLst>
        <pc:spChg chg="mod">
          <ac:chgData name="Betty Lou Leaver" userId="9d7fd85ac929651e" providerId="LiveId" clId="{DAAB4657-79B1-4419-AA47-AE3FBAA46E5A}" dt="2024-03-18T14:36:59.844" v="107" actId="1076"/>
          <ac:spMkLst>
            <pc:docMk/>
            <pc:sldMk cId="1642425379" sldId="256"/>
            <ac:spMk id="2" creationId="{216815C6-3AD0-46E6-A74A-1967BD91AF50}"/>
          </ac:spMkLst>
        </pc:spChg>
        <pc:spChg chg="add mod">
          <ac:chgData name="Betty Lou Leaver" userId="9d7fd85ac929651e" providerId="LiveId" clId="{DAAB4657-79B1-4419-AA47-AE3FBAA46E5A}" dt="2024-03-18T14:37:07.228" v="108" actId="1076"/>
          <ac:spMkLst>
            <pc:docMk/>
            <pc:sldMk cId="1642425379" sldId="256"/>
            <ac:spMk id="3" creationId="{0E528F89-542E-64B9-06A6-E7EFD29F4B88}"/>
          </ac:spMkLst>
        </pc:spChg>
      </pc:sldChg>
      <pc:sldChg chg="ord">
        <pc:chgData name="Betty Lou Leaver" userId="9d7fd85ac929651e" providerId="LiveId" clId="{DAAB4657-79B1-4419-AA47-AE3FBAA46E5A}" dt="2024-03-18T15:31:01.725" v="1948"/>
        <pc:sldMkLst>
          <pc:docMk/>
          <pc:sldMk cId="566997565" sldId="260"/>
        </pc:sldMkLst>
      </pc:sldChg>
      <pc:sldChg chg="modSp mod">
        <pc:chgData name="Betty Lou Leaver" userId="9d7fd85ac929651e" providerId="LiveId" clId="{DAAB4657-79B1-4419-AA47-AE3FBAA46E5A}" dt="2024-03-18T15:28:51.611" v="1942" actId="20577"/>
        <pc:sldMkLst>
          <pc:docMk/>
          <pc:sldMk cId="1346372204" sldId="264"/>
        </pc:sldMkLst>
        <pc:spChg chg="mod">
          <ac:chgData name="Betty Lou Leaver" userId="9d7fd85ac929651e" providerId="LiveId" clId="{DAAB4657-79B1-4419-AA47-AE3FBAA46E5A}" dt="2024-03-18T15:28:51.611" v="1942" actId="20577"/>
          <ac:spMkLst>
            <pc:docMk/>
            <pc:sldMk cId="1346372204" sldId="264"/>
            <ac:spMk id="3" creationId="{033634FE-ADF0-4BC3-A0A9-447EA9DD096B}"/>
          </ac:spMkLst>
        </pc:spChg>
      </pc:sldChg>
      <pc:sldChg chg="ord">
        <pc:chgData name="Betty Lou Leaver" userId="9d7fd85ac929651e" providerId="LiveId" clId="{DAAB4657-79B1-4419-AA47-AE3FBAA46E5A}" dt="2024-03-18T15:30:19.190" v="1946"/>
        <pc:sldMkLst>
          <pc:docMk/>
          <pc:sldMk cId="4151694508" sldId="268"/>
        </pc:sldMkLst>
      </pc:sldChg>
      <pc:sldChg chg="delSp modSp mod">
        <pc:chgData name="Betty Lou Leaver" userId="9d7fd85ac929651e" providerId="LiveId" clId="{DAAB4657-79B1-4419-AA47-AE3FBAA46E5A}" dt="2024-03-18T15:31:54.340" v="1991" actId="1076"/>
        <pc:sldMkLst>
          <pc:docMk/>
          <pc:sldMk cId="2436493926" sldId="276"/>
        </pc:sldMkLst>
        <pc:spChg chg="mod">
          <ac:chgData name="Betty Lou Leaver" userId="9d7fd85ac929651e" providerId="LiveId" clId="{DAAB4657-79B1-4419-AA47-AE3FBAA46E5A}" dt="2024-03-18T15:31:54.340" v="1991" actId="1076"/>
          <ac:spMkLst>
            <pc:docMk/>
            <pc:sldMk cId="2436493926" sldId="276"/>
            <ac:spMk id="2" creationId="{BCCAEE93-8585-46D4-A7EC-F184E317CB2E}"/>
          </ac:spMkLst>
        </pc:spChg>
        <pc:spChg chg="del mod">
          <ac:chgData name="Betty Lou Leaver" userId="9d7fd85ac929651e" providerId="LiveId" clId="{DAAB4657-79B1-4419-AA47-AE3FBAA46E5A}" dt="2024-03-18T15:31:49.789" v="1990" actId="478"/>
          <ac:spMkLst>
            <pc:docMk/>
            <pc:sldMk cId="2436493926" sldId="276"/>
            <ac:spMk id="3" creationId="{24AFFC60-19C3-4901-93F7-7AAF4C09F8C6}"/>
          </ac:spMkLst>
        </pc:spChg>
      </pc:sldChg>
      <pc:sldChg chg="modSp mod">
        <pc:chgData name="Betty Lou Leaver" userId="9d7fd85ac929651e" providerId="LiveId" clId="{DAAB4657-79B1-4419-AA47-AE3FBAA46E5A}" dt="2024-03-18T15:37:10.522" v="2061" actId="20577"/>
        <pc:sldMkLst>
          <pc:docMk/>
          <pc:sldMk cId="4252466045" sldId="279"/>
        </pc:sldMkLst>
        <pc:spChg chg="mod">
          <ac:chgData name="Betty Lou Leaver" userId="9d7fd85ac929651e" providerId="LiveId" clId="{DAAB4657-79B1-4419-AA47-AE3FBAA46E5A}" dt="2024-03-18T15:37:10.522" v="2061" actId="20577"/>
          <ac:spMkLst>
            <pc:docMk/>
            <pc:sldMk cId="4252466045" sldId="279"/>
            <ac:spMk id="8" creationId="{8E323639-65E1-FDBD-1BE3-374BB39C1971}"/>
          </ac:spMkLst>
        </pc:spChg>
      </pc:sldChg>
      <pc:sldChg chg="ord">
        <pc:chgData name="Betty Lou Leaver" userId="9d7fd85ac929651e" providerId="LiveId" clId="{DAAB4657-79B1-4419-AA47-AE3FBAA46E5A}" dt="2024-03-18T15:29:25.067" v="1944"/>
        <pc:sldMkLst>
          <pc:docMk/>
          <pc:sldMk cId="3003251909" sldId="291"/>
        </pc:sldMkLst>
      </pc:sldChg>
      <pc:sldChg chg="modSp add mod">
        <pc:chgData name="Betty Lou Leaver" userId="9d7fd85ac929651e" providerId="LiveId" clId="{DAAB4657-79B1-4419-AA47-AE3FBAA46E5A}" dt="2024-03-18T14:40:37.284" v="297" actId="255"/>
        <pc:sldMkLst>
          <pc:docMk/>
          <pc:sldMk cId="87444270" sldId="293"/>
        </pc:sldMkLst>
        <pc:spChg chg="mod">
          <ac:chgData name="Betty Lou Leaver" userId="9d7fd85ac929651e" providerId="LiveId" clId="{DAAB4657-79B1-4419-AA47-AE3FBAA46E5A}" dt="2024-03-18T14:40:37.284" v="297" actId="255"/>
          <ac:spMkLst>
            <pc:docMk/>
            <pc:sldMk cId="87444270" sldId="293"/>
            <ac:spMk id="2" creationId="{A29DE7F2-E890-4744-88DD-A75F5E300513}"/>
          </ac:spMkLst>
        </pc:spChg>
      </pc:sldChg>
      <pc:sldChg chg="new del">
        <pc:chgData name="Betty Lou Leaver" userId="9d7fd85ac929651e" providerId="LiveId" clId="{DAAB4657-79B1-4419-AA47-AE3FBAA46E5A}" dt="2024-03-18T14:37:59.422" v="110" actId="47"/>
        <pc:sldMkLst>
          <pc:docMk/>
          <pc:sldMk cId="1951317093" sldId="293"/>
        </pc:sldMkLst>
      </pc:sldChg>
      <pc:sldChg chg="delSp modSp add mod">
        <pc:chgData name="Betty Lou Leaver" userId="9d7fd85ac929651e" providerId="LiveId" clId="{DAAB4657-79B1-4419-AA47-AE3FBAA46E5A}" dt="2024-03-18T14:49:25.784" v="945" actId="20577"/>
        <pc:sldMkLst>
          <pc:docMk/>
          <pc:sldMk cId="869038244" sldId="294"/>
        </pc:sldMkLst>
        <pc:spChg chg="del mod">
          <ac:chgData name="Betty Lou Leaver" userId="9d7fd85ac929651e" providerId="LiveId" clId="{DAAB4657-79B1-4419-AA47-AE3FBAA46E5A}" dt="2024-03-18T14:41:45.028" v="301" actId="478"/>
          <ac:spMkLst>
            <pc:docMk/>
            <pc:sldMk cId="869038244" sldId="294"/>
            <ac:spMk id="2" creationId="{216815C6-3AD0-46E6-A74A-1967BD91AF50}"/>
          </ac:spMkLst>
        </pc:spChg>
        <pc:spChg chg="mod">
          <ac:chgData name="Betty Lou Leaver" userId="9d7fd85ac929651e" providerId="LiveId" clId="{DAAB4657-79B1-4419-AA47-AE3FBAA46E5A}" dt="2024-03-18T14:49:25.784" v="945" actId="20577"/>
          <ac:spMkLst>
            <pc:docMk/>
            <pc:sldMk cId="869038244" sldId="294"/>
            <ac:spMk id="3" creationId="{1901B20D-4C28-4DA3-ABBD-718C22A5E58B}"/>
          </ac:spMkLst>
        </pc:spChg>
      </pc:sldChg>
      <pc:sldChg chg="modSp add mod">
        <pc:chgData name="Betty Lou Leaver" userId="9d7fd85ac929651e" providerId="LiveId" clId="{DAAB4657-79B1-4419-AA47-AE3FBAA46E5A}" dt="2024-03-18T14:55:48.882" v="1440" actId="20577"/>
        <pc:sldMkLst>
          <pc:docMk/>
          <pc:sldMk cId="2277995940" sldId="295"/>
        </pc:sldMkLst>
        <pc:spChg chg="mod">
          <ac:chgData name="Betty Lou Leaver" userId="9d7fd85ac929651e" providerId="LiveId" clId="{DAAB4657-79B1-4419-AA47-AE3FBAA46E5A}" dt="2024-03-18T14:55:48.882" v="1440" actId="20577"/>
          <ac:spMkLst>
            <pc:docMk/>
            <pc:sldMk cId="2277995940" sldId="295"/>
            <ac:spMk id="3" creationId="{1901B20D-4C28-4DA3-ABBD-718C22A5E58B}"/>
          </ac:spMkLst>
        </pc:spChg>
      </pc:sldChg>
      <pc:sldChg chg="modSp add mod">
        <pc:chgData name="Betty Lou Leaver" userId="9d7fd85ac929651e" providerId="LiveId" clId="{DAAB4657-79B1-4419-AA47-AE3FBAA46E5A}" dt="2024-03-18T14:59:29.901" v="1916" actId="20577"/>
        <pc:sldMkLst>
          <pc:docMk/>
          <pc:sldMk cId="2890159452" sldId="296"/>
        </pc:sldMkLst>
        <pc:spChg chg="mod">
          <ac:chgData name="Betty Lou Leaver" userId="9d7fd85ac929651e" providerId="LiveId" clId="{DAAB4657-79B1-4419-AA47-AE3FBAA46E5A}" dt="2024-03-18T14:59:29.901" v="1916" actId="20577"/>
          <ac:spMkLst>
            <pc:docMk/>
            <pc:sldMk cId="2890159452" sldId="296"/>
            <ac:spMk id="3" creationId="{1901B20D-4C28-4DA3-ABBD-718C22A5E58B}"/>
          </ac:spMkLst>
        </pc:spChg>
      </pc:sldChg>
      <pc:sldChg chg="modSp add mod">
        <pc:chgData name="Betty Lou Leaver" userId="9d7fd85ac929651e" providerId="LiveId" clId="{DAAB4657-79B1-4419-AA47-AE3FBAA46E5A}" dt="2024-03-18T14:54:01.162" v="1295" actId="20577"/>
        <pc:sldMkLst>
          <pc:docMk/>
          <pc:sldMk cId="3896344445" sldId="297"/>
        </pc:sldMkLst>
        <pc:spChg chg="mod">
          <ac:chgData name="Betty Lou Leaver" userId="9d7fd85ac929651e" providerId="LiveId" clId="{DAAB4657-79B1-4419-AA47-AE3FBAA46E5A}" dt="2024-03-18T14:54:01.162" v="1295" actId="20577"/>
          <ac:spMkLst>
            <pc:docMk/>
            <pc:sldMk cId="3896344445" sldId="297"/>
            <ac:spMk id="3" creationId="{1901B20D-4C28-4DA3-ABBD-718C22A5E58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BBF3-49A8-4B3F-9773-22E67695BB12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B6193-5AA7-489B-8575-00593FC26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AC2B-A50D-4386-849A-6B59FB991B4C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5658-EA1F-4910-80AB-4DA76E1674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6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560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34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67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33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226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032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01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91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2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1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39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354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13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615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31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582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603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AF4D7D-42EC-4F30-296A-81B05C4E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772" y="677918"/>
            <a:ext cx="6856292" cy="3590596"/>
          </a:xfrm>
        </p:spPr>
        <p:txBody>
          <a:bodyPr anchor="ctr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7039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896112"/>
            <a:ext cx="106680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FC509-0D49-9500-59C9-DAE0A699F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417197"/>
            <a:ext cx="4278313" cy="3737541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en-US" sz="1800" smtClean="0"/>
            </a:lvl1pPr>
            <a:lvl2pPr>
              <a:spcBef>
                <a:spcPts val="0"/>
              </a:spcBef>
              <a:spcAft>
                <a:spcPts val="1200"/>
              </a:spcAft>
              <a:defRPr lang="en-US" sz="1800" smtClean="0"/>
            </a:lvl2pPr>
            <a:lvl3pPr>
              <a:spcBef>
                <a:spcPts val="0"/>
              </a:spcBef>
              <a:spcAft>
                <a:spcPts val="1200"/>
              </a:spcAft>
              <a:defRPr lang="en-US" sz="1800" smtClean="0"/>
            </a:lvl3pPr>
            <a:lvl4pPr>
              <a:spcBef>
                <a:spcPts val="0"/>
              </a:spcBef>
              <a:spcAft>
                <a:spcPts val="1200"/>
              </a:spcAft>
              <a:defRPr lang="en-US" sz="1800" smtClean="0"/>
            </a:lvl4pPr>
            <a:lvl5pPr>
              <a:spcBef>
                <a:spcPts val="0"/>
              </a:spcBef>
              <a:spcAft>
                <a:spcPts val="1200"/>
              </a:spcAft>
              <a:defRPr lang="en-US" sz="1800"/>
            </a:lvl5pPr>
          </a:lstStyle>
          <a:p>
            <a:pPr lvl="0"/>
            <a:r>
              <a:rPr lang="en-US" dirty="0"/>
              <a:t>Click to add text </a:t>
            </a:r>
          </a:p>
          <a:p>
            <a:pPr marL="685800" lvl="1" indent="-228600"/>
            <a:r>
              <a:rPr lang="en-US" dirty="0"/>
              <a:t>Second level</a:t>
            </a:r>
          </a:p>
          <a:p>
            <a:pPr marL="1143000" lvl="2" indent="-228600"/>
            <a:r>
              <a:rPr lang="en-US" dirty="0"/>
              <a:t>Third level</a:t>
            </a:r>
          </a:p>
          <a:p>
            <a:pPr marL="1600200" lvl="3" indent="-228600"/>
            <a:r>
              <a:rPr lang="en-US" dirty="0"/>
              <a:t>Fourth level</a:t>
            </a:r>
          </a:p>
          <a:p>
            <a:pPr marL="2057400" lvl="4" indent="-228600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7113F543-A373-5951-EBF3-7E283EE52F0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241471" y="2417763"/>
            <a:ext cx="6188529" cy="37369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4C80AE-01F3-AAB6-99EF-DB1B5934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241B24-8629-6BC2-C72F-A156F062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FBBF9-1C14-3371-F0AC-507FFCAB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9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9866540" cy="135814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50232-76AA-C9E3-F846-8DB1B44E5A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52575" y="2481940"/>
            <a:ext cx="6477952" cy="363583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 marL="9144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 marL="13716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18288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A04978-5D2C-BBF1-9C05-C52717619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723" y="2481940"/>
            <a:ext cx="3046391" cy="3759200"/>
          </a:xfrm>
        </p:spPr>
        <p:txBody>
          <a:bodyPr>
            <a:normAutofit/>
          </a:bodyPr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800100" indent="-342900">
              <a:spcAft>
                <a:spcPts val="600"/>
              </a:spcAft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2pPr>
            <a:lvl3pPr marL="1257300" indent="-342900">
              <a:spcAft>
                <a:spcPts val="600"/>
              </a:spcAft>
              <a:buFont typeface="+mj-lt"/>
              <a:buAutoNum type="arabicParenR"/>
              <a:defRPr sz="1800">
                <a:solidFill>
                  <a:schemeClr val="bg1"/>
                </a:solidFill>
              </a:defRPr>
            </a:lvl3pPr>
            <a:lvl4pPr marL="1714500" indent="-342900">
              <a:spcAft>
                <a:spcPts val="600"/>
              </a:spcAft>
              <a:buFont typeface="+mj-lt"/>
              <a:buAutoNum type="alphaLcParenR"/>
              <a:defRPr sz="1800">
                <a:solidFill>
                  <a:schemeClr val="bg1"/>
                </a:solidFill>
              </a:defRPr>
            </a:lvl4pPr>
            <a:lvl5pPr marL="2171700" indent="-342900">
              <a:spcAft>
                <a:spcPts val="600"/>
              </a:spcAft>
              <a:buFont typeface="+mj-lt"/>
              <a:buAutoNum type="romanLcPeriod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155" y="896112"/>
            <a:ext cx="10665845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06194BC-6453-CA18-2623-B07F3A5D4E92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62000" y="2417763"/>
            <a:ext cx="10665845" cy="3678235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insert table</a:t>
            </a:r>
          </a:p>
          <a:p>
            <a:endParaRPr lang="en-US" dirty="0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A465A0-88AA-B50B-92D8-3A549283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95F626-7C08-9907-6A85-922BE6AA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AD34A-4F3F-C89B-BBBC-E7740F41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1C2927-0A13-DC57-A83B-B8DB787A4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0245" y="544285"/>
            <a:ext cx="5528217" cy="2685383"/>
          </a:xfrm>
        </p:spPr>
        <p:txBody>
          <a:bodyPr anchor="b">
            <a:normAutofit/>
          </a:bodyPr>
          <a:lstStyle>
            <a:lvl1pPr algn="l">
              <a:defRPr sz="44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6340" y="3423773"/>
            <a:ext cx="5528217" cy="202996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429461"/>
            <a:ext cx="6343650" cy="2668463"/>
          </a:xfrm>
        </p:spPr>
        <p:txBody>
          <a:bodyPr anchor="b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83B974-C7F1-5026-EC6E-647371B64BB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38712" y="3299953"/>
            <a:ext cx="6338888" cy="26684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4914EB-20DD-97B4-8FF9-94D739D21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867" y="-7753"/>
            <a:ext cx="4187536" cy="6865753"/>
            <a:chOff x="-9867" y="-7753"/>
            <a:chExt cx="4187536" cy="686575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07AED1-9974-465A-BC9C-530E270105DE}"/>
                </a:ext>
              </a:extLst>
            </p:cNvPr>
            <p:cNvSpPr/>
            <p:nvPr userDrawn="1"/>
          </p:nvSpPr>
          <p:spPr>
            <a:xfrm flipH="1">
              <a:off x="0" y="2021358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8ADBC6-C9BE-4302-A86A-4AC842874C24}"/>
                </a:ext>
              </a:extLst>
            </p:cNvPr>
            <p:cNvSpPr/>
            <p:nvPr userDrawn="1"/>
          </p:nvSpPr>
          <p:spPr>
            <a:xfrm>
              <a:off x="2029604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04AFC-F339-4DFB-AA44-D68317065E02}"/>
                </a:ext>
              </a:extLst>
            </p:cNvPr>
            <p:cNvSpPr/>
            <p:nvPr userDrawn="1"/>
          </p:nvSpPr>
          <p:spPr>
            <a:xfrm>
              <a:off x="2028253" y="4052815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E88B2398-8473-499F-836C-F3AF518F5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076"/>
              <a:ext cx="2029968" cy="202996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22571C-09D3-4F39-B963-76F80D9973F1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268D7D-D5FB-492C-8D00-3E866534BD42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4BCEF24-C76B-44E5-A457-E55658E8E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860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216784-417D-44A8-8CF1-C0CAF410EB9B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FF90BA2-E949-4FDF-A88E-B68F607E320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41F18930-2C24-4BA6-A1EB-BF1644EE8558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D5953E65-C24C-4C83-86BB-E4A6D2532F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0B9DA7A8-A66E-4E0E-92DF-B3FF112EBB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94E74739-1964-4A3C-B2E5-28FEF5EF8E49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E31C22DC-76BD-4E83-8A1A-B7AE70B2E8FE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F63C700C-5749-4BA1-8128-78559312E825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EC81C305-3A69-4634-8A07-56F8272122AF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A14AAEDA-8F87-420D-A6BD-FF115C08EB7A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A1FA4EA0-701D-49A3-8962-1BD0CE6E9C0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E362A8AA-1110-4C1C-9922-60F7D43E82B0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BC8B72EE-335A-4030-B500-7E6FB4D24F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10167348-D9AA-4440-8569-849A6B0F2C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5616AB2-7A83-42C0-883C-FFA27D5468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A9CA073-4F0B-4787-B46D-7886261E945E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AF901A3-1EC5-458F-A653-74CCEAE9A13D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D5E35A9-4BB5-48F3-AE34-E1BDD3343EB1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9A549D5-A823-49C4-8C36-D074E6E039B9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A767C47-7246-4B50-8E78-82766365754A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EE1DDC-07C3-4204-A3B1-BB7C77C0622B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5DA288D-BE35-46E8-AA86-9F28D8504DAB}"/>
                </a:ext>
              </a:extLst>
            </p:cNvPr>
            <p:cNvSpPr/>
            <p:nvPr userDrawn="1"/>
          </p:nvSpPr>
          <p:spPr>
            <a:xfrm>
              <a:off x="0" y="4043197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557B54-30A3-4192-9D51-EE28AF522DE9}"/>
                </a:ext>
              </a:extLst>
            </p:cNvPr>
            <p:cNvSpPr/>
            <p:nvPr userDrawn="1"/>
          </p:nvSpPr>
          <p:spPr>
            <a:xfrm>
              <a:off x="0" y="2021358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208FD0E-034D-4DF3-85D7-F0EBE2775B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32" y="-7753"/>
              <a:ext cx="4052352" cy="404086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0239FE-47D0-4B4F-8440-F859F368C141}"/>
                </a:ext>
              </a:extLst>
            </p:cNvPr>
            <p:cNvSpPr/>
            <p:nvPr userDrawn="1"/>
          </p:nvSpPr>
          <p:spPr>
            <a:xfrm>
              <a:off x="3903349" y="3869829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925BB7-B630-981C-964B-37A5DCBE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6165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4D24B0-E841-7B76-D133-06ABBAB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357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7D011F5-A799-BEAA-9160-5743D58B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33694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660358"/>
            <a:ext cx="6594768" cy="5537284"/>
          </a:xfrm>
        </p:spPr>
        <p:txBody>
          <a:bodyPr anchor="ctr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1" y="761322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EA6F58-FA46-C921-5758-59234B148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069439" cy="4828833"/>
            <a:chOff x="0" y="0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>
              <a:spLocks/>
            </p:cNvSpPr>
            <p:nvPr userDrawn="1"/>
          </p:nvSpPr>
          <p:spPr>
            <a:xfrm rot="10800000" flipH="1">
              <a:off x="2026630" y="77643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 rot="10800000">
              <a:off x="0" y="76613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 rot="10800000">
              <a:off x="1351" y="0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9471" y="2798865"/>
              <a:ext cx="2029968" cy="202996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 rot="10800000">
              <a:off x="2029604" y="0"/>
              <a:ext cx="2029968" cy="784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CD1CD1B2-7EBC-96B6-A02D-7972C2787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48" y="788197"/>
              <a:ext cx="2019299" cy="999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966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544285"/>
            <a:ext cx="6594768" cy="3445329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9789" y="4130045"/>
            <a:ext cx="6594768" cy="195152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A24CB0-5164-75CE-ED27-EF876C19C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029167"/>
            <a:ext cx="4069439" cy="4828833"/>
            <a:chOff x="0" y="2029167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/>
            <p:nvPr userDrawn="1"/>
          </p:nvSpPr>
          <p:spPr>
            <a:xfrm flipH="1">
              <a:off x="9867" y="405160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>
              <a:off x="2039471" y="406189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>
              <a:off x="2038120" y="6083058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2029167"/>
              <a:ext cx="2029968" cy="202996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7BDAED-0D36-04AE-1A0C-E36977943C38}"/>
                </a:ext>
              </a:extLst>
            </p:cNvPr>
            <p:cNvGrpSpPr/>
            <p:nvPr userDrawn="1"/>
          </p:nvGrpSpPr>
          <p:grpSpPr>
            <a:xfrm>
              <a:off x="110109" y="4130046"/>
              <a:ext cx="1920240" cy="1920240"/>
              <a:chOff x="5361924" y="7472790"/>
              <a:chExt cx="1828800" cy="18288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CF3798F-8E8C-7928-8347-8BC5B07B29F9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88BF7D-B7D9-249A-4EC2-8A1F6311D1BD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C68EE8A4-53F3-EAAD-F43C-1F73C11BCE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806ABFB8-B814-19D4-3D47-A20F5AE878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33" name="Group 32">
                        <a:extLst>
                          <a:ext uri="{FF2B5EF4-FFF2-40B4-BE49-F238E27FC236}">
                            <a16:creationId xmlns:a16="http://schemas.microsoft.com/office/drawing/2014/main" id="{992340A8-8A61-1791-D56D-37F56A662FE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35" name="Group 34">
                          <a:extLst>
                            <a:ext uri="{FF2B5EF4-FFF2-40B4-BE49-F238E27FC236}">
                              <a16:creationId xmlns:a16="http://schemas.microsoft.com/office/drawing/2014/main" id="{CD482B6F-4CF8-CEB3-7478-EB1A76DCF567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37" name="Group 36">
                            <a:extLst>
                              <a:ext uri="{FF2B5EF4-FFF2-40B4-BE49-F238E27FC236}">
                                <a16:creationId xmlns:a16="http://schemas.microsoft.com/office/drawing/2014/main" id="{48DB94FE-59B9-2EAD-D619-84D732CEACD3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39" name="Oval 38">
                              <a:extLst>
                                <a:ext uri="{FF2B5EF4-FFF2-40B4-BE49-F238E27FC236}">
                                  <a16:creationId xmlns:a16="http://schemas.microsoft.com/office/drawing/2014/main" id="{E9EB6EED-2663-2442-C484-EF27395DCEB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40" name="Oval 39">
                              <a:extLst>
                                <a:ext uri="{FF2B5EF4-FFF2-40B4-BE49-F238E27FC236}">
                                  <a16:creationId xmlns:a16="http://schemas.microsoft.com/office/drawing/2014/main" id="{E5978766-DE51-5FF5-41BE-B1007C37165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38" name="Oval 37">
                            <a:extLst>
                              <a:ext uri="{FF2B5EF4-FFF2-40B4-BE49-F238E27FC236}">
                                <a16:creationId xmlns:a16="http://schemas.microsoft.com/office/drawing/2014/main" id="{749B68DA-C119-6301-085A-2E7F3F7E3CB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D753957E-F4A5-E4CA-B8B3-F6AE73F159F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3C4F46AE-42C2-9E3D-D294-F9297389D1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42376F25-4466-0F15-CD2F-B821AC9CCE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BBC988D2-4FFC-612A-DD91-A41B6194E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3690E8A-1D3D-3D5D-932E-D2A2CFE5BDAB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E08D7C-4190-C00C-19F0-BEC1F608B97A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B3E9873-3672-0001-60F1-6068B67A6DF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CD85BCE-3B9E-234C-4D1D-EC1A6A57D298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66A2F-CBBE-220E-5ECB-528B8EE34F83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B0A7FC-B497-31A6-1F93-414F96AF4C4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>
              <a:off x="9867" y="6073440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CEA94B-F499-5FCA-D063-7FD71F10F95B}"/>
                </a:ext>
              </a:extLst>
            </p:cNvPr>
            <p:cNvSpPr/>
            <p:nvPr userDrawn="1"/>
          </p:nvSpPr>
          <p:spPr>
            <a:xfrm>
              <a:off x="9867" y="405160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723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896112"/>
            <a:ext cx="6589150" cy="1988706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EF03D4-C3B7-918C-FF43-0A9C106AC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27476" y="-9144"/>
            <a:ext cx="4069095" cy="6867144"/>
            <a:chOff x="8127476" y="-9144"/>
            <a:chExt cx="4069095" cy="686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DCD25-4CC2-4A9A-B033-132F3DA6D2F5}"/>
                </a:ext>
              </a:extLst>
            </p:cNvPr>
            <p:cNvSpPr/>
            <p:nvPr userDrawn="1"/>
          </p:nvSpPr>
          <p:spPr>
            <a:xfrm>
              <a:off x="10162032" y="2014436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 rot="5400000">
              <a:off x="10160492" y="2024569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B232A4-4F4E-48E9-9E61-BE51F716635C}"/>
                </a:ext>
              </a:extLst>
            </p:cNvPr>
            <p:cNvSpPr/>
            <p:nvPr userDrawn="1"/>
          </p:nvSpPr>
          <p:spPr>
            <a:xfrm>
              <a:off x="10162032" y="0"/>
              <a:ext cx="2029968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CB66576-218C-4236-B125-DD7B03A7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162032" y="0"/>
              <a:ext cx="2029968" cy="2029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8139364" y="-7084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8127476" y="4807776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10160492" y="40415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272" y="5079562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139640" y="-9144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10158984" y="6016751"/>
              <a:ext cx="2029968" cy="841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1156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8227718" y="209271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8138160" y="4045868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8138160" y="2029968"/>
              <a:ext cx="1014984" cy="201168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38160" y="2012062"/>
              <a:ext cx="3044952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1055096" y="1874902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95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B414F1-8F08-3A3B-45E3-9F44595164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2001" y="3058886"/>
            <a:ext cx="6597372" cy="3296194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ts val="2000"/>
              </a:lnSpc>
              <a:defRPr sz="1800">
                <a:solidFill>
                  <a:schemeClr val="bg1"/>
                </a:solidFill>
              </a:defRPr>
            </a:lvl2pPr>
            <a:lvl3pPr marL="914400">
              <a:lnSpc>
                <a:spcPts val="2000"/>
              </a:lnSpc>
              <a:defRPr sz="1800">
                <a:solidFill>
                  <a:schemeClr val="bg1"/>
                </a:solidFill>
              </a:defRPr>
            </a:lvl3pPr>
            <a:lvl4pPr marL="1371600">
              <a:lnSpc>
                <a:spcPts val="2000"/>
              </a:lnSpc>
              <a:defRPr sz="1800">
                <a:solidFill>
                  <a:schemeClr val="bg1"/>
                </a:solidFill>
              </a:defRPr>
            </a:lvl4pPr>
            <a:lvl5pPr marL="1828800">
              <a:lnSpc>
                <a:spcPts val="2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09F422-89F7-BDA7-7801-F364BA5D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5" y="-4303"/>
            <a:ext cx="7252590" cy="6862680"/>
            <a:chOff x="-3045" y="-4303"/>
            <a:chExt cx="7252590" cy="68626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29CA98-D89C-4A69-9A55-8D6C17DCDDF0}"/>
                </a:ext>
              </a:extLst>
            </p:cNvPr>
            <p:cNvSpPr/>
            <p:nvPr userDrawn="1"/>
          </p:nvSpPr>
          <p:spPr>
            <a:xfrm>
              <a:off x="-1146" y="4775407"/>
              <a:ext cx="2029968" cy="20775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2C5F573-21FC-4A6F-B46F-5583E20C9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-3045" y="-4303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65556A-38A5-4BA5-9A40-33F02F960B1E}"/>
                </a:ext>
              </a:extLst>
            </p:cNvPr>
            <p:cNvSpPr/>
            <p:nvPr userDrawn="1"/>
          </p:nvSpPr>
          <p:spPr>
            <a:xfrm>
              <a:off x="3757" y="2033993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900790-71B8-45C8-9B6D-07E23CEA7632}"/>
                </a:ext>
              </a:extLst>
            </p:cNvPr>
            <p:cNvSpPr/>
            <p:nvPr userDrawn="1"/>
          </p:nvSpPr>
          <p:spPr>
            <a:xfrm>
              <a:off x="-218" y="4059798"/>
              <a:ext cx="2029968" cy="759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8AC969-4FA2-44AD-A273-2A0B7839749F}"/>
                </a:ext>
              </a:extLst>
            </p:cNvPr>
            <p:cNvSpPr/>
            <p:nvPr userDrawn="1"/>
          </p:nvSpPr>
          <p:spPr>
            <a:xfrm>
              <a:off x="4071442" y="4058828"/>
              <a:ext cx="3178103" cy="2799549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1CB31D0-C621-4EF7-AE25-5C3BCD58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38053" y="2029625"/>
              <a:ext cx="2029878" cy="2023760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B2CC2F02-F98F-4E69-AA01-CCF96A602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4034" y="4055808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E05B395-CB62-452B-A84F-936AD8EDDA92}"/>
                </a:ext>
              </a:extLst>
            </p:cNvPr>
            <p:cNvSpPr/>
            <p:nvPr userDrawn="1"/>
          </p:nvSpPr>
          <p:spPr>
            <a:xfrm>
              <a:off x="2028568" y="4060579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622C30D-68C5-43FD-997F-CFD4DD72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043950" y="4059923"/>
              <a:ext cx="2029968" cy="2029968"/>
            </a:xfrm>
            <a:prstGeom prst="rect">
              <a:avLst/>
            </a:prstGeom>
          </p:spPr>
        </p:pic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C3CDBDC-6EB4-4B7D-A9F6-4CFA74834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" y="3062893"/>
              <a:ext cx="2019299" cy="999451"/>
            </a:xfrm>
            <a:prstGeom prst="rect">
              <a:avLst/>
            </a:prstGeom>
          </p:spPr>
        </p:pic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4457344-691C-417A-9C29-5AD8ABC43E5A}"/>
                </a:ext>
              </a:extLst>
            </p:cNvPr>
            <p:cNvGrpSpPr/>
            <p:nvPr userDrawn="1"/>
          </p:nvGrpSpPr>
          <p:grpSpPr>
            <a:xfrm>
              <a:off x="4433" y="4836676"/>
              <a:ext cx="1965960" cy="1965960"/>
              <a:chOff x="5361924" y="7472790"/>
              <a:chExt cx="1828800" cy="1828800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68DDC918-5A9B-4D14-98A4-9002D8520FD4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2366D07F-988F-459E-BBD3-15126F92902E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6CCACE8C-699F-4B10-BA84-94167BA05CC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176" name="Group 175">
                      <a:extLst>
                        <a:ext uri="{FF2B5EF4-FFF2-40B4-BE49-F238E27FC236}">
                          <a16:creationId xmlns:a16="http://schemas.microsoft.com/office/drawing/2014/main" id="{59F49E32-0B71-4676-8012-BA971DA210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78" name="Group 177">
                        <a:extLst>
                          <a:ext uri="{FF2B5EF4-FFF2-40B4-BE49-F238E27FC236}">
                            <a16:creationId xmlns:a16="http://schemas.microsoft.com/office/drawing/2014/main" id="{DF41FA5A-1504-4DC4-B514-00C377423E7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0" name="Group 179">
                          <a:extLst>
                            <a:ext uri="{FF2B5EF4-FFF2-40B4-BE49-F238E27FC236}">
                              <a16:creationId xmlns:a16="http://schemas.microsoft.com/office/drawing/2014/main" id="{68B4610A-A91F-459F-A9C5-9FC624665516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182" name="Group 181">
                            <a:extLst>
                              <a:ext uri="{FF2B5EF4-FFF2-40B4-BE49-F238E27FC236}">
                                <a16:creationId xmlns:a16="http://schemas.microsoft.com/office/drawing/2014/main" id="{D794F6E3-A9E3-42A9-93AA-7B9E20AD922D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0B634B0-4792-4A28-B92A-ACA35F17767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1B466310-2C61-42F1-81EB-2B5BF01B2267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183" name="Oval 182">
                            <a:extLst>
                              <a:ext uri="{FF2B5EF4-FFF2-40B4-BE49-F238E27FC236}">
                                <a16:creationId xmlns:a16="http://schemas.microsoft.com/office/drawing/2014/main" id="{53A72A9A-79AE-4A89-8938-7A85E2248DE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02618DCD-5B83-4412-9D1A-968C246DCAC1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29B173F9-A6EA-4B31-B4C6-3C8DE08F2F1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466DB0E2-4B80-4A09-8BCA-9432E1E1DA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20D2F087-D77F-4913-922E-014FB9DEE6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D44EC19-A244-4489-9CB8-0361CFBFD02F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5C029E7-6D6D-4D14-8D8E-E407011AF097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A74D8A7-ACD3-40A3-918D-46DF99BF9F3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C994ED9-5124-452B-986B-4782056BCFB3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8ADCBFB4-9F0A-40FB-A585-2728254E0A7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2E049E2-81A6-45F8-BA9F-DEA21400B1AD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F20D6C-6085-4D3F-9186-6895908C97B9}"/>
                </a:ext>
              </a:extLst>
            </p:cNvPr>
            <p:cNvSpPr/>
            <p:nvPr userDrawn="1"/>
          </p:nvSpPr>
          <p:spPr>
            <a:xfrm rot="16200000">
              <a:off x="506891" y="5335524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C56BE23-DE49-4D55-A6A0-DFE2A870120D}"/>
                </a:ext>
              </a:extLst>
            </p:cNvPr>
            <p:cNvSpPr/>
            <p:nvPr userDrawn="1"/>
          </p:nvSpPr>
          <p:spPr>
            <a:xfrm>
              <a:off x="2028658" y="6089528"/>
              <a:ext cx="2049251" cy="768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CF3BD55-FF25-4CA9-8016-81AEB8AA43E8}"/>
                </a:ext>
              </a:extLst>
            </p:cNvPr>
            <p:cNvSpPr/>
            <p:nvPr userDrawn="1"/>
          </p:nvSpPr>
          <p:spPr>
            <a:xfrm>
              <a:off x="3838078" y="1859479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E09EA6C-7AC2-47BE-95B8-4D3412867B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1990665"/>
              <a:ext cx="4023360" cy="33894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4771" y="576943"/>
            <a:ext cx="6449786" cy="2785508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0591F-8CE8-B626-C81A-6C960B2BA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772" y="3373686"/>
            <a:ext cx="6449785" cy="10295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1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2847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36" y="896112"/>
            <a:ext cx="9389288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35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35D7B7-20E9-ADCF-4417-B443AF3112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1734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4468C5-0B68-8408-80C5-F8681CA989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645989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403102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08190">
            <a:off x="-1025089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407892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413443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-1021285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1859807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7411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3659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5546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142DAF-BE54-C239-5685-89D55E027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440" y="896111"/>
            <a:ext cx="7889768" cy="2039341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2EBD71-EB16-773C-A6CB-C6E1259AE70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0440" y="3259056"/>
            <a:ext cx="2994660" cy="3006531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ts val="2000"/>
              </a:lnSpc>
              <a:defRPr sz="1800"/>
            </a:lvl2pPr>
            <a:lvl3pPr>
              <a:lnSpc>
                <a:spcPts val="2000"/>
              </a:lnSpc>
              <a:defRPr sz="1800"/>
            </a:lvl3pPr>
            <a:lvl4pPr>
              <a:lnSpc>
                <a:spcPts val="2000"/>
              </a:lnSpc>
              <a:defRPr sz="1800"/>
            </a:lvl4pPr>
            <a:lvl5pPr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944BE1-9937-7EA2-AA56-336B8D5CA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26432" y="3253740"/>
            <a:ext cx="4580088" cy="3006531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72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2161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7877" y="898524"/>
            <a:ext cx="7606895" cy="2029967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1CF25F4-1889-5FE4-9BE0-413C50963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1337" y="9212"/>
            <a:ext cx="2029967" cy="4850544"/>
          </a:xfrm>
          <a:custGeom>
            <a:avLst/>
            <a:gdLst>
              <a:gd name="connsiteX0" fmla="*/ 0 w 2029967"/>
              <a:gd name="connsiteY0" fmla="*/ 0 h 4850544"/>
              <a:gd name="connsiteX1" fmla="*/ 2029967 w 2029967"/>
              <a:gd name="connsiteY1" fmla="*/ 0 h 4850544"/>
              <a:gd name="connsiteX2" fmla="*/ 2029967 w 2029967"/>
              <a:gd name="connsiteY2" fmla="*/ 4850544 h 4850544"/>
              <a:gd name="connsiteX3" fmla="*/ 2025599 w 2029967"/>
              <a:gd name="connsiteY3" fmla="*/ 4850544 h 4850544"/>
              <a:gd name="connsiteX4" fmla="*/ 2 w 2029967"/>
              <a:gd name="connsiteY4" fmla="*/ 2824947 h 4850544"/>
              <a:gd name="connsiteX5" fmla="*/ 2 w 2029967"/>
              <a:gd name="connsiteY5" fmla="*/ 4850544 h 4850544"/>
              <a:gd name="connsiteX6" fmla="*/ 0 w 2029967"/>
              <a:gd name="connsiteY6" fmla="*/ 4850544 h 48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9967" h="4850544">
                <a:moveTo>
                  <a:pt x="0" y="0"/>
                </a:moveTo>
                <a:lnTo>
                  <a:pt x="2029967" y="0"/>
                </a:lnTo>
                <a:lnTo>
                  <a:pt x="2029967" y="4850544"/>
                </a:lnTo>
                <a:lnTo>
                  <a:pt x="2025599" y="4850544"/>
                </a:lnTo>
                <a:lnTo>
                  <a:pt x="2" y="2824947"/>
                </a:lnTo>
                <a:lnTo>
                  <a:pt x="2" y="4850544"/>
                </a:lnTo>
                <a:lnTo>
                  <a:pt x="0" y="485054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4863266"/>
            <a:ext cx="2029968" cy="20048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31DC170-FB16-45F8-B62C-DCAB2B9AC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8" y="5865203"/>
            <a:ext cx="2019299" cy="9994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E2E4A5-BFB0-8F89-C606-A1581EB9FC6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803953" y="3259138"/>
            <a:ext cx="7615274" cy="297815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685800">
              <a:lnSpc>
                <a:spcPts val="2000"/>
              </a:lnSpc>
              <a:defRPr sz="1800">
                <a:solidFill>
                  <a:schemeClr val="tx2"/>
                </a:solidFill>
              </a:defRPr>
            </a:lvl2pPr>
            <a:lvl3pPr marL="1143000">
              <a:lnSpc>
                <a:spcPts val="2000"/>
              </a:lnSpc>
              <a:defRPr sz="1800">
                <a:solidFill>
                  <a:schemeClr val="tx2"/>
                </a:solidFill>
              </a:defRPr>
            </a:lvl3pPr>
            <a:lvl4pPr marL="1600200">
              <a:lnSpc>
                <a:spcPts val="2000"/>
              </a:lnSpc>
              <a:defRPr sz="1800">
                <a:solidFill>
                  <a:schemeClr val="tx2"/>
                </a:solidFill>
              </a:defRPr>
            </a:lvl4pPr>
            <a:lvl5pPr marL="2057400">
              <a:lnSpc>
                <a:spcPts val="2000"/>
              </a:lnSpc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395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8630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027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8F81CD-65D4-6CA1-E2C2-34DF58B5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9657A-6BE9-88F7-BE4C-6BF3C13F7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B2BB8E-26BE-8FBF-1C62-4F4285819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64BEFA-BF82-8BAF-1977-518DCAB0F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C6E7FC-E03B-5EE2-7126-8CC1FBCB9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9957EF-0F68-275E-1FFC-87388D717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ECEEA3-55C1-1632-4F14-7E57A802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6290E86-B21F-0C88-099F-07B046CA1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26" name="Rectangle 23">
            <a:extLst>
              <a:ext uri="{FF2B5EF4-FFF2-40B4-BE49-F238E27FC236}">
                <a16:creationId xmlns:a16="http://schemas.microsoft.com/office/drawing/2014/main" id="{E489F066-AA0F-D3C7-739B-15808100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283415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66" r:id="rId2"/>
    <p:sldLayoutId id="2147483704" r:id="rId3"/>
    <p:sldLayoutId id="2147483702" r:id="rId4"/>
    <p:sldLayoutId id="2147483678" r:id="rId5"/>
    <p:sldLayoutId id="2147483681" r:id="rId6"/>
    <p:sldLayoutId id="2147483696" r:id="rId7"/>
    <p:sldLayoutId id="2147483691" r:id="rId8"/>
    <p:sldLayoutId id="2147483677" r:id="rId9"/>
    <p:sldLayoutId id="2147483699" r:id="rId10"/>
    <p:sldLayoutId id="2147483685" r:id="rId11"/>
    <p:sldLayoutId id="2147483676" r:id="rId12"/>
    <p:sldLayoutId id="214748364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772" y="677918"/>
            <a:ext cx="6856292" cy="3590596"/>
          </a:xfrm>
        </p:spPr>
        <p:txBody>
          <a:bodyPr>
            <a:normAutofit/>
          </a:bodyPr>
          <a:lstStyle/>
          <a:p>
            <a:r>
              <a:rPr lang="en-US" dirty="0"/>
              <a:t>Basic presentation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528F89-542E-64B9-06A6-E7EFD29F4B88}"/>
              </a:ext>
            </a:extLst>
          </p:cNvPr>
          <p:cNvSpPr txBox="1"/>
          <p:nvPr/>
        </p:nvSpPr>
        <p:spPr>
          <a:xfrm>
            <a:off x="7084092" y="4204474"/>
            <a:ext cx="4198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Presentation from Brita Tamm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modified for IPDN by Betty Lou Leaver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96112"/>
            <a:ext cx="6589150" cy="1988706"/>
          </a:xfrm>
        </p:spPr>
        <p:txBody>
          <a:bodyPr/>
          <a:lstStyle/>
          <a:p>
            <a:r>
              <a:rPr lang="en-US" dirty="0"/>
              <a:t>Engaging the audience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62000" y="3059113"/>
            <a:ext cx="6597650" cy="32956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Make eye contact with your audience to create a sense of intimacy and involvement</a:t>
            </a:r>
          </a:p>
          <a:p>
            <a:r>
              <a:rPr lang="en-US" dirty="0"/>
              <a:t>Weave relatable stories into your presentation using narratives that make your message memorable and impactful</a:t>
            </a:r>
          </a:p>
          <a:p>
            <a:r>
              <a:rPr lang="en-US" dirty="0"/>
              <a:t>Encourage questions and provide thoughtful responses to enhance audience participation</a:t>
            </a:r>
          </a:p>
          <a:p>
            <a:r>
              <a:rPr lang="en-US" dirty="0"/>
              <a:t>Use live polls or surveys to gather audience opinions, promoting engagement and making sure the audience feel involved</a:t>
            </a:r>
          </a:p>
          <a:p>
            <a:r>
              <a:rPr lang="en-US" dirty="0"/>
              <a:t>Don’t be a talking head!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C050D-BAF4-C23C-F8EC-24DEC429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771" y="576943"/>
            <a:ext cx="6449786" cy="2785508"/>
          </a:xfrm>
        </p:spPr>
        <p:txBody>
          <a:bodyPr>
            <a:normAutofit/>
          </a:bodyPr>
          <a:lstStyle/>
          <a:p>
            <a:r>
              <a:rPr lang="en-US" dirty="0"/>
              <a:t>Selecting </a:t>
            </a:r>
            <a:br>
              <a:rPr lang="en-US" dirty="0"/>
            </a:br>
            <a:r>
              <a:rPr lang="en-US" dirty="0"/>
              <a:t>visual aids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772" y="3373686"/>
            <a:ext cx="6449785" cy="1029586"/>
          </a:xfrm>
        </p:spPr>
        <p:txBody>
          <a:bodyPr/>
          <a:lstStyle/>
          <a:p>
            <a:r>
              <a:rPr lang="en-US" dirty="0"/>
              <a:t>Enhancing your presentation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8D8EF-09F7-2BAC-3EC4-6E8F4051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251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40" y="896111"/>
            <a:ext cx="7889768" cy="2039341"/>
          </a:xfrm>
        </p:spPr>
        <p:txBody>
          <a:bodyPr/>
          <a:lstStyle/>
          <a:p>
            <a:r>
              <a:rPr lang="en-US" dirty="0"/>
              <a:t>Navigating Q&amp;A sessions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251268-42B4-3B45-A59B-740E2DB97A0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20440" y="3259056"/>
            <a:ext cx="2994660" cy="3006531"/>
          </a:xfrm>
        </p:spPr>
        <p:txBody>
          <a:bodyPr>
            <a:normAutofit/>
          </a:bodyPr>
          <a:lstStyle/>
          <a:p>
            <a:r>
              <a:rPr lang="en-US" dirty="0"/>
              <a:t>Know your material in advance​</a:t>
            </a:r>
          </a:p>
          <a:p>
            <a:r>
              <a:rPr lang="en-US" dirty="0"/>
              <a:t>Anticipate common </a:t>
            </a:r>
            <a:br>
              <a:rPr lang="en-US" dirty="0"/>
            </a:br>
            <a:r>
              <a:rPr lang="en-US" dirty="0"/>
              <a:t>questions​</a:t>
            </a:r>
          </a:p>
          <a:p>
            <a:r>
              <a:rPr lang="en-US" dirty="0"/>
              <a:t>Rehearse your responses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492136-277B-808E-9D1B-052735920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26432" y="3253740"/>
            <a:ext cx="4580088" cy="3006531"/>
          </a:xfrm>
        </p:spPr>
        <p:txBody>
          <a:bodyPr>
            <a:normAutofit/>
          </a:bodyPr>
          <a:lstStyle/>
          <a:p>
            <a:r>
              <a:rPr lang="en-US" dirty="0"/>
              <a:t>Maintaining composure during the Q&amp;A session is essential for projecting confidence and authority. Consider the following tips for staying composed:​</a:t>
            </a:r>
          </a:p>
          <a:p>
            <a:pPr lvl="1"/>
            <a:r>
              <a:rPr lang="en-US" dirty="0"/>
              <a:t>Stay calm​</a:t>
            </a:r>
          </a:p>
          <a:p>
            <a:pPr lvl="1"/>
            <a:r>
              <a:rPr lang="en-US" dirty="0"/>
              <a:t>Actively listen​</a:t>
            </a:r>
          </a:p>
          <a:p>
            <a:pPr lvl="1"/>
            <a:r>
              <a:rPr lang="en-US" dirty="0"/>
              <a:t>Pause and reflect​</a:t>
            </a:r>
          </a:p>
          <a:p>
            <a:pPr lvl="1"/>
            <a:r>
              <a:rPr lang="en-US" dirty="0"/>
              <a:t>Maintain eye contact</a:t>
            </a:r>
          </a:p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3DE1AA4-0AE6-C6D5-E252-BBD5ED25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789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877" y="898524"/>
            <a:ext cx="7606895" cy="2029967"/>
          </a:xfrm>
        </p:spPr>
        <p:txBody>
          <a:bodyPr/>
          <a:lstStyle/>
          <a:p>
            <a:r>
              <a:rPr lang="en-US" dirty="0"/>
              <a:t>Speaking impact​</a:t>
            </a:r>
          </a:p>
        </p:txBody>
      </p:sp>
      <p:pic>
        <p:nvPicPr>
          <p:cNvPr id="14" name="Picture Placeholder 13" descr="Woman walking in office">
            <a:extLst>
              <a:ext uri="{FF2B5EF4-FFF2-40B4-BE49-F238E27FC236}">
                <a16:creationId xmlns:a16="http://schemas.microsoft.com/office/drawing/2014/main" id="{206549BD-D8AF-D3BE-750E-5F8C50CCB5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5913" r="35913"/>
          <a:stretch/>
        </p:blipFill>
        <p:spPr>
          <a:xfrm>
            <a:off x="1011337" y="9212"/>
            <a:ext cx="2029967" cy="4850544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441910-6501-5C60-C05A-BAFF34C2579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803953" y="3259138"/>
            <a:ext cx="7615274" cy="2978150"/>
          </a:xfrm>
        </p:spPr>
        <p:txBody>
          <a:bodyPr>
            <a:normAutofit/>
          </a:bodyPr>
          <a:lstStyle/>
          <a:p>
            <a:r>
              <a:rPr lang="en-US" dirty="0"/>
              <a:t>Your ability to communicate effectively will leave a lasting impact on your audience​</a:t>
            </a:r>
          </a:p>
          <a:p>
            <a:r>
              <a:rPr lang="en-US" dirty="0"/>
              <a:t>Effectively communicating involves not only delivering a message but also resonating with the experiences, values, and emotions of those listening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1853" y="2682814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1C374B-40F2-4B1E-A9D8-6E5C932F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2824876"/>
            <a:ext cx="2011680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2C7587B-DD64-0940-2F6D-21C5F453F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36" y="896112"/>
            <a:ext cx="9389288" cy="1362456"/>
          </a:xfrm>
        </p:spPr>
        <p:txBody>
          <a:bodyPr/>
          <a:lstStyle/>
          <a:p>
            <a:r>
              <a:rPr lang="en-US" dirty="0"/>
              <a:t>Effective delivery techniques​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71525" y="2590800"/>
            <a:ext cx="4514850" cy="3505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Voice modulation is a powerful tool in public speaking. It involves varying pitch, tone, and volume to convey emotion, emphasize points, and maintain interest:</a:t>
            </a:r>
          </a:p>
          <a:p>
            <a:pPr lvl="1"/>
            <a:r>
              <a:rPr lang="en-US" dirty="0"/>
              <a:t>Pitch variation​</a:t>
            </a:r>
          </a:p>
          <a:p>
            <a:pPr lvl="1"/>
            <a:r>
              <a:rPr lang="en-US" dirty="0"/>
              <a:t>Tone inflection​</a:t>
            </a:r>
          </a:p>
          <a:p>
            <a:pPr lvl="1"/>
            <a:r>
              <a:rPr lang="en-US" dirty="0"/>
              <a:t>Volume control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3F3455-E568-40C9-9F4D-8C89F4CD95F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646738" y="2590800"/>
            <a:ext cx="4514850" cy="3505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Effective body language enhances your message, making it more impactful and memorable:</a:t>
            </a:r>
          </a:p>
          <a:p>
            <a:pPr lvl="1"/>
            <a:r>
              <a:rPr lang="en-US" dirty="0"/>
              <a:t>Meaningful eye contact</a:t>
            </a:r>
          </a:p>
          <a:p>
            <a:pPr lvl="1"/>
            <a:r>
              <a:rPr lang="en-US" dirty="0"/>
              <a:t>Purposeful gestures</a:t>
            </a:r>
          </a:p>
          <a:p>
            <a:pPr lvl="1"/>
            <a:r>
              <a:rPr lang="en-US" dirty="0"/>
              <a:t>Maintain good posture</a:t>
            </a:r>
          </a:p>
          <a:p>
            <a:pPr lvl="1"/>
            <a:r>
              <a:rPr lang="en-US" dirty="0"/>
              <a:t>Control your expressions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61B51-19E8-1412-3155-39DDEACA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C883-7528-F9C5-D6FA-15EC059A3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96112"/>
            <a:ext cx="10668000" cy="1325563"/>
          </a:xfrm>
        </p:spPr>
        <p:txBody>
          <a:bodyPr/>
          <a:lstStyle/>
          <a:p>
            <a:r>
              <a:rPr lang="en-US" dirty="0"/>
              <a:t>Dynamic delivery​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7E69BA-FC91-08A5-671F-B53E6E989C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2417197"/>
            <a:ext cx="4278313" cy="3737541"/>
          </a:xfrm>
        </p:spPr>
        <p:txBody>
          <a:bodyPr/>
          <a:lstStyle/>
          <a:p>
            <a:r>
              <a:rPr lang="en-US" dirty="0"/>
              <a:t>Learn to infuse energy into your delivery to leave a lasting impression​</a:t>
            </a:r>
          </a:p>
          <a:p>
            <a:r>
              <a:rPr lang="en-US" dirty="0"/>
              <a:t>One of the goals of effective communication is to motivate your audience</a:t>
            </a:r>
          </a:p>
        </p:txBody>
      </p:sp>
      <p:graphicFrame>
        <p:nvGraphicFramePr>
          <p:cNvPr id="8" name="Table Placeholder 7">
            <a:extLst>
              <a:ext uri="{FF2B5EF4-FFF2-40B4-BE49-F238E27FC236}">
                <a16:creationId xmlns:a16="http://schemas.microsoft.com/office/drawing/2014/main" id="{24EE9911-8AC9-5BE2-4456-0175FD28D083}"/>
              </a:ext>
            </a:extLst>
          </p:cNvPr>
          <p:cNvGraphicFramePr>
            <a:graphicFrameLocks noGrp="1"/>
          </p:cNvGraphicFramePr>
          <p:nvPr>
            <p:ph type="tbl" sz="quarter" idx="14"/>
            <p:extLst>
              <p:ext uri="{D42A27DB-BD31-4B8C-83A1-F6EECF244321}">
                <p14:modId xmlns:p14="http://schemas.microsoft.com/office/powerpoint/2010/main" val="3554612853"/>
              </p:ext>
            </p:extLst>
          </p:nvPr>
        </p:nvGraphicFramePr>
        <p:xfrm>
          <a:off x="5241925" y="2417763"/>
          <a:ext cx="6188076" cy="367823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695814">
                  <a:extLst>
                    <a:ext uri="{9D8B030D-6E8A-4147-A177-3AD203B41FA5}">
                      <a16:colId xmlns:a16="http://schemas.microsoft.com/office/drawing/2014/main" val="248340271"/>
                    </a:ext>
                  </a:extLst>
                </a:gridCol>
                <a:gridCol w="2052644">
                  <a:extLst>
                    <a:ext uri="{9D8B030D-6E8A-4147-A177-3AD203B41FA5}">
                      <a16:colId xmlns:a16="http://schemas.microsoft.com/office/drawing/2014/main" val="2825265259"/>
                    </a:ext>
                  </a:extLst>
                </a:gridCol>
                <a:gridCol w="1233830">
                  <a:extLst>
                    <a:ext uri="{9D8B030D-6E8A-4147-A177-3AD203B41FA5}">
                      <a16:colId xmlns:a16="http://schemas.microsoft.com/office/drawing/2014/main" val="207959087"/>
                    </a:ext>
                  </a:extLst>
                </a:gridCol>
                <a:gridCol w="1205788">
                  <a:extLst>
                    <a:ext uri="{9D8B030D-6E8A-4147-A177-3AD203B41FA5}">
                      <a16:colId xmlns:a16="http://schemas.microsoft.com/office/drawing/2014/main" val="3104692732"/>
                    </a:ext>
                  </a:extLst>
                </a:gridCol>
              </a:tblGrid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Metric​</a:t>
                      </a:r>
                      <a:endParaRPr lang="en-US" b="1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Measurement​</a:t>
                      </a:r>
                      <a:endParaRPr lang="en-US" b="1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Target​</a:t>
                      </a:r>
                      <a:endParaRPr lang="en-US" b="1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Actual​</a:t>
                      </a:r>
                      <a:endParaRPr lang="en-US" b="1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6384421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Audience </a:t>
                      </a:r>
                      <a:b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</a:br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attendance​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# of attendees​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150​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120​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559787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Engagement duration​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Minutes​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60​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75​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53674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Q&amp;A interaction​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# of questions​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10​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15​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991020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Positive </a:t>
                      </a:r>
                      <a:b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</a:br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feedback​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Percentage (%)​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90​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95​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069432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3FE259-B742-148B-88EA-EAE84226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678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1B29E87-9C2C-400B-834D-4E4BD6E9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55" y="896112"/>
            <a:ext cx="10665845" cy="1325563"/>
          </a:xfrm>
        </p:spPr>
        <p:txBody>
          <a:bodyPr/>
          <a:lstStyle/>
          <a:p>
            <a:r>
              <a:rPr lang="en-US" dirty="0"/>
              <a:t>Speaking engagement metrics​</a:t>
            </a:r>
          </a:p>
        </p:txBody>
      </p:sp>
      <p:graphicFrame>
        <p:nvGraphicFramePr>
          <p:cNvPr id="14" name="Table Placeholder 13">
            <a:extLst>
              <a:ext uri="{FF2B5EF4-FFF2-40B4-BE49-F238E27FC236}">
                <a16:creationId xmlns:a16="http://schemas.microsoft.com/office/drawing/2014/main" id="{597B3320-3330-1F17-5E4B-B24CAB0A4487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734130339"/>
              </p:ext>
            </p:extLst>
          </p:nvPr>
        </p:nvGraphicFramePr>
        <p:xfrm>
          <a:off x="762000" y="2417763"/>
          <a:ext cx="10666412" cy="367823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444221">
                  <a:extLst>
                    <a:ext uri="{9D8B030D-6E8A-4147-A177-3AD203B41FA5}">
                      <a16:colId xmlns:a16="http://schemas.microsoft.com/office/drawing/2014/main" val="4239035621"/>
                    </a:ext>
                  </a:extLst>
                </a:gridCol>
                <a:gridCol w="3253189">
                  <a:extLst>
                    <a:ext uri="{9D8B030D-6E8A-4147-A177-3AD203B41FA5}">
                      <a16:colId xmlns:a16="http://schemas.microsoft.com/office/drawing/2014/main" val="1645754944"/>
                    </a:ext>
                  </a:extLst>
                </a:gridCol>
                <a:gridCol w="2005852">
                  <a:extLst>
                    <a:ext uri="{9D8B030D-6E8A-4147-A177-3AD203B41FA5}">
                      <a16:colId xmlns:a16="http://schemas.microsoft.com/office/drawing/2014/main" val="4278473568"/>
                    </a:ext>
                  </a:extLst>
                </a:gridCol>
                <a:gridCol w="1963150">
                  <a:extLst>
                    <a:ext uri="{9D8B030D-6E8A-4147-A177-3AD203B41FA5}">
                      <a16:colId xmlns:a16="http://schemas.microsoft.com/office/drawing/2014/main" val="760742182"/>
                    </a:ext>
                  </a:extLst>
                </a:gridCol>
              </a:tblGrid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Impact factor​</a:t>
                      </a:r>
                      <a:endParaRPr lang="en-US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Measurement​</a:t>
                      </a:r>
                      <a:endParaRPr lang="en-US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Target​</a:t>
                      </a:r>
                      <a:endParaRPr lang="en-US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Achieved​</a:t>
                      </a:r>
                      <a:endParaRPr lang="en-US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8889321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Audience interaction​</a:t>
                      </a:r>
                      <a:endParaRPr lang="en-US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Percentage (%)​</a:t>
                      </a:r>
                      <a:endParaRPr lang="en-US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85​</a:t>
                      </a:r>
                      <a:endParaRPr lang="en-US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88​</a:t>
                      </a:r>
                      <a:endParaRPr lang="en-US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2437685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Knowledge retention​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Percentage (%)​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75​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80​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3294875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Post-presentation surveys​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Average rating​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4.2​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4.5​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715685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Referral rate​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Percentage (%)​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10​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12​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307467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0EB401-2F91-2D90-C859-96484861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97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4" y="8961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Final tips &amp; takeaways​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5" y="2481940"/>
            <a:ext cx="6477952" cy="3635831"/>
          </a:xfrm>
        </p:spPr>
        <p:txBody>
          <a:bodyPr>
            <a:normAutofit/>
          </a:bodyPr>
          <a:lstStyle/>
          <a:p>
            <a:r>
              <a:rPr lang="en-US" dirty="0"/>
              <a:t>Consistent rehearsal​</a:t>
            </a:r>
          </a:p>
          <a:p>
            <a:pPr lvl="1"/>
            <a:r>
              <a:rPr lang="en-US" dirty="0"/>
              <a:t>Practice makes perfect, so strengthen your familiarity with the presentation​</a:t>
            </a:r>
          </a:p>
          <a:p>
            <a:r>
              <a:rPr lang="en-US" dirty="0"/>
              <a:t>Refine delivery style​</a:t>
            </a:r>
          </a:p>
          <a:p>
            <a:pPr lvl="1"/>
            <a:r>
              <a:rPr lang="en-US" dirty="0"/>
              <a:t>Pacing, tone, and emphasis​</a:t>
            </a:r>
          </a:p>
          <a:p>
            <a:r>
              <a:rPr lang="en-US" dirty="0"/>
              <a:t>Timing and transitions​</a:t>
            </a:r>
          </a:p>
          <a:p>
            <a:pPr lvl="1"/>
            <a:r>
              <a:rPr lang="en-US" dirty="0"/>
              <a:t>Aim for seamless, professional delivery​</a:t>
            </a:r>
          </a:p>
          <a:p>
            <a:r>
              <a:rPr lang="en-US" dirty="0"/>
              <a:t>Practice audience</a:t>
            </a:r>
          </a:p>
          <a:p>
            <a:pPr lvl="1"/>
            <a:r>
              <a:rPr lang="en-US" dirty="0"/>
              <a:t>Enlist colleagues to listen &amp; provide feedback​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72723" y="2481940"/>
            <a:ext cx="3046391" cy="3759200"/>
          </a:xfrm>
        </p:spPr>
        <p:txBody>
          <a:bodyPr>
            <a:normAutofit/>
          </a:bodyPr>
          <a:lstStyle/>
          <a:p>
            <a:r>
              <a:rPr lang="en-US" dirty="0"/>
              <a:t>Seek feedback​</a:t>
            </a:r>
          </a:p>
          <a:p>
            <a:r>
              <a:rPr lang="en-US" dirty="0"/>
              <a:t>Reflect on performance​</a:t>
            </a:r>
          </a:p>
          <a:p>
            <a:r>
              <a:rPr lang="en-US" dirty="0"/>
              <a:t>Explore new techniques​</a:t>
            </a:r>
          </a:p>
          <a:p>
            <a:r>
              <a:rPr lang="en-US" dirty="0"/>
              <a:t>Set personal goals​</a:t>
            </a:r>
          </a:p>
          <a:p>
            <a:r>
              <a:rPr lang="en-US" dirty="0"/>
              <a:t>Iterate and adapt</a:t>
            </a:r>
          </a:p>
          <a:p>
            <a:r>
              <a:rPr lang="en-US" dirty="0"/>
              <a:t>Know that it gets easier and more enjoyable </a:t>
            </a:r>
            <a:r>
              <a:rPr lang="en-US"/>
              <a:t>with experience.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466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855500"/>
            <a:ext cx="5528217" cy="2685383"/>
          </a:xfrm>
        </p:spPr>
        <p:txBody>
          <a:bodyPr/>
          <a:lstStyle/>
          <a:p>
            <a:r>
              <a:rPr lang="en-US" dirty="0"/>
              <a:t>QUESTIONS?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NEXT? (TOMORROW)</a:t>
            </a:r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950" y="429461"/>
            <a:ext cx="6343650" cy="2668463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938713" y="3300413"/>
            <a:ext cx="6338887" cy="26685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Building confidence</a:t>
            </a:r>
          </a:p>
          <a:p>
            <a:r>
              <a:rPr lang="en-US" dirty="0"/>
              <a:t>Engaging the audience</a:t>
            </a:r>
          </a:p>
          <a:p>
            <a:r>
              <a:rPr lang="en-US" dirty="0"/>
              <a:t>Visual aids</a:t>
            </a:r>
          </a:p>
          <a:p>
            <a:r>
              <a:rPr lang="en-US" dirty="0"/>
              <a:t>Final tips &amp; takeaways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27DCA-F11F-1716-00DA-9EF49F13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660358"/>
            <a:ext cx="6594768" cy="5537284"/>
          </a:xfrm>
        </p:spPr>
        <p:txBody>
          <a:bodyPr>
            <a:normAutofit/>
          </a:bodyPr>
          <a:lstStyle/>
          <a:p>
            <a:r>
              <a:rPr lang="en-US" dirty="0"/>
              <a:t>The power of communication</a:t>
            </a:r>
          </a:p>
        </p:txBody>
      </p:sp>
      <p:pic>
        <p:nvPicPr>
          <p:cNvPr id="34" name="Picture Placeholder 33" descr="Aerial view of a neon highway intersection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660358"/>
            <a:ext cx="6594768" cy="5537284"/>
          </a:xfrm>
        </p:spPr>
        <p:txBody>
          <a:bodyPr>
            <a:normAutofit/>
          </a:bodyPr>
          <a:lstStyle/>
          <a:p>
            <a:r>
              <a:rPr lang="en-US" sz="2800" u="sng" dirty="0"/>
              <a:t>INTERACTION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Identify 3-5 Ways in Which </a:t>
            </a:r>
            <a:r>
              <a:rPr lang="en-US" sz="2800" dirty="0" err="1"/>
              <a:t>CommUnication</a:t>
            </a:r>
            <a:r>
              <a:rPr lang="en-US" sz="2800" dirty="0"/>
              <a:t> is powerful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WHAT WOULD YOU NEED (PERSONALLY) TO DO TO HARNESS THAT POWER?</a:t>
            </a:r>
          </a:p>
        </p:txBody>
      </p:sp>
      <p:pic>
        <p:nvPicPr>
          <p:cNvPr id="34" name="Picture Placeholder 33" descr="Aerial view of a neon highway intersection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44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544285"/>
            <a:ext cx="6594768" cy="3445329"/>
          </a:xfrm>
        </p:spPr>
        <p:txBody>
          <a:bodyPr>
            <a:normAutofit/>
          </a:bodyPr>
          <a:lstStyle/>
          <a:p>
            <a:r>
              <a:rPr lang="en-US" dirty="0"/>
              <a:t>Overcoming nervousness​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9789" y="4130045"/>
            <a:ext cx="6594768" cy="1951523"/>
          </a:xfrm>
        </p:spPr>
        <p:txBody>
          <a:bodyPr/>
          <a:lstStyle/>
          <a:p>
            <a:r>
              <a:rPr lang="en-US" dirty="0"/>
              <a:t>Confidence-building strategies</a:t>
            </a:r>
          </a:p>
          <a:p>
            <a:endParaRPr lang="en-US" dirty="0"/>
          </a:p>
        </p:txBody>
      </p:sp>
      <p:pic>
        <p:nvPicPr>
          <p:cNvPr id="13" name="Picture Placeholder 12" descr="Low angle view of tall buildings">
            <a:extLst>
              <a:ext uri="{FF2B5EF4-FFF2-40B4-BE49-F238E27FC236}">
                <a16:creationId xmlns:a16="http://schemas.microsoft.com/office/drawing/2014/main" id="{1DFE730E-30E7-DA99-A3EE-ACB889D161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3" r="43"/>
          <a:stretch/>
        </p:blipFill>
        <p:spPr>
          <a:xfrm>
            <a:off x="0" y="-1"/>
            <a:ext cx="4076118" cy="6096678"/>
          </a:xfr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F855448-57DF-E468-AF41-00CAAC2D7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5895479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2FDA21-768F-9929-E6D6-D78CD4F8E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1909602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539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5501" y="293298"/>
            <a:ext cx="7350709" cy="6331789"/>
          </a:xfrm>
        </p:spPr>
        <p:txBody>
          <a:bodyPr>
            <a:normAutofit fontScale="70000" lnSpcReduction="20000"/>
          </a:bodyPr>
          <a:lstStyle/>
          <a:p>
            <a:r>
              <a:rPr lang="en-US" u="sng" dirty="0"/>
              <a:t>Interaction</a:t>
            </a:r>
          </a:p>
          <a:p>
            <a:r>
              <a:rPr lang="en-US" dirty="0"/>
              <a:t>Which of these confidence-building strategies do you use?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Know your topic very well.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Rehearse, rehearse, rehearse (in multiple venues)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Present in advance to a friendly audience (you).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Simplify.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Visualize success; expect success. (no negative self-talk)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Talk to identified friendly people (3-4) in the audience.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Follow a clear structure.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gestures and body language.</a:t>
            </a:r>
          </a:p>
          <a:p>
            <a:r>
              <a:rPr lang="en-US" dirty="0"/>
              <a:t>How can you add more strategies?</a:t>
            </a:r>
          </a:p>
          <a:p>
            <a:r>
              <a:rPr lang="en-US" dirty="0"/>
              <a:t>Which ones would be difficult for you to add? Why?</a:t>
            </a:r>
          </a:p>
        </p:txBody>
      </p:sp>
      <p:pic>
        <p:nvPicPr>
          <p:cNvPr id="13" name="Picture Placeholder 12" descr="Low angle view of tall buildings">
            <a:extLst>
              <a:ext uri="{FF2B5EF4-FFF2-40B4-BE49-F238E27FC236}">
                <a16:creationId xmlns:a16="http://schemas.microsoft.com/office/drawing/2014/main" id="{1DFE730E-30E7-DA99-A3EE-ACB889D161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3" r="43"/>
          <a:stretch/>
        </p:blipFill>
        <p:spPr>
          <a:xfrm>
            <a:off x="0" y="-1"/>
            <a:ext cx="4076118" cy="6096678"/>
          </a:xfr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F855448-57DF-E468-AF41-00CAAC2D7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5895479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2FDA21-768F-9929-E6D6-D78CD4F8E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1909602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038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5501" y="293298"/>
            <a:ext cx="7350709" cy="6331789"/>
          </a:xfrm>
        </p:spPr>
        <p:txBody>
          <a:bodyPr>
            <a:normAutofit/>
          </a:bodyPr>
          <a:lstStyle/>
          <a:p>
            <a:r>
              <a:rPr lang="en-US" u="sng" dirty="0"/>
              <a:t>Looking Confident</a:t>
            </a:r>
          </a:p>
          <a:p>
            <a:r>
              <a:rPr lang="en-US" dirty="0"/>
              <a:t>Dress the part.</a:t>
            </a:r>
          </a:p>
          <a:p>
            <a:r>
              <a:rPr lang="en-US" dirty="0"/>
              <a:t>Stand tall.</a:t>
            </a:r>
            <a:br>
              <a:rPr lang="en-US" dirty="0"/>
            </a:br>
            <a:r>
              <a:rPr lang="en-US" dirty="0"/>
              <a:t>No hands in pockets.</a:t>
            </a:r>
          </a:p>
          <a:p>
            <a:r>
              <a:rPr lang="en-US" dirty="0"/>
              <a:t>Do not cross arms. </a:t>
            </a:r>
          </a:p>
          <a:p>
            <a:r>
              <a:rPr lang="en-US" dirty="0"/>
              <a:t>Relax arms with palms upward.</a:t>
            </a:r>
          </a:p>
          <a:p>
            <a:r>
              <a:rPr lang="en-US" dirty="0"/>
              <a:t>Make eye contact.</a:t>
            </a:r>
          </a:p>
          <a:p>
            <a:r>
              <a:rPr lang="en-US" dirty="0"/>
              <a:t>Use gestures.</a:t>
            </a:r>
          </a:p>
        </p:txBody>
      </p:sp>
      <p:pic>
        <p:nvPicPr>
          <p:cNvPr id="13" name="Picture Placeholder 12" descr="Low angle view of tall buildings">
            <a:extLst>
              <a:ext uri="{FF2B5EF4-FFF2-40B4-BE49-F238E27FC236}">
                <a16:creationId xmlns:a16="http://schemas.microsoft.com/office/drawing/2014/main" id="{1DFE730E-30E7-DA99-A3EE-ACB889D161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3" r="43"/>
          <a:stretch/>
        </p:blipFill>
        <p:spPr>
          <a:xfrm>
            <a:off x="0" y="-1"/>
            <a:ext cx="4076118" cy="6096678"/>
          </a:xfr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F855448-57DF-E468-AF41-00CAAC2D7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5895479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2FDA21-768F-9929-E6D6-D78CD4F8E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1909602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995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5501" y="293298"/>
            <a:ext cx="7350709" cy="6331789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Sounding Confident</a:t>
            </a:r>
          </a:p>
          <a:p>
            <a:r>
              <a:rPr lang="en-US" dirty="0"/>
              <a:t>Use emotions, as appropriate.</a:t>
            </a:r>
          </a:p>
          <a:p>
            <a:r>
              <a:rPr lang="en-US" dirty="0"/>
              <a:t>Tell stories.</a:t>
            </a:r>
          </a:p>
          <a:p>
            <a:r>
              <a:rPr lang="en-US" dirty="0"/>
              <a:t>Avoid fillers (um…, uh…); if you need to take time to think for a minute, just take the time. Do not try to fill the time with noise.</a:t>
            </a:r>
          </a:p>
          <a:p>
            <a:r>
              <a:rPr lang="en-US" dirty="0"/>
              <a:t>Pause to emphasize, let audience think, and for other appropriate reasons.</a:t>
            </a:r>
          </a:p>
          <a:p>
            <a:r>
              <a:rPr lang="en-US" dirty="0"/>
              <a:t>Vary pitch and tone – and adjust to audience.</a:t>
            </a:r>
          </a:p>
          <a:p>
            <a:r>
              <a:rPr lang="en-US" dirty="0"/>
              <a:t>Use humor.</a:t>
            </a:r>
          </a:p>
          <a:p>
            <a:r>
              <a:rPr lang="en-US" dirty="0"/>
              <a:t>Be yourself; be vulnerable or take charge.</a:t>
            </a:r>
          </a:p>
          <a:p>
            <a:endParaRPr lang="en-US" dirty="0"/>
          </a:p>
        </p:txBody>
      </p:sp>
      <p:pic>
        <p:nvPicPr>
          <p:cNvPr id="13" name="Picture Placeholder 12" descr="Low angle view of tall buildings">
            <a:extLst>
              <a:ext uri="{FF2B5EF4-FFF2-40B4-BE49-F238E27FC236}">
                <a16:creationId xmlns:a16="http://schemas.microsoft.com/office/drawing/2014/main" id="{1DFE730E-30E7-DA99-A3EE-ACB889D161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3" r="43"/>
          <a:stretch/>
        </p:blipFill>
        <p:spPr>
          <a:xfrm>
            <a:off x="0" y="-1"/>
            <a:ext cx="4076118" cy="6096678"/>
          </a:xfr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F855448-57DF-E468-AF41-00CAAC2D7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5895479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2FDA21-768F-9929-E6D6-D78CD4F8E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1909602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159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5501" y="293298"/>
            <a:ext cx="7350709" cy="6331789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u="sng" dirty="0"/>
          </a:p>
          <a:p>
            <a:r>
              <a:rPr lang="en-US" i="1" dirty="0"/>
              <a:t> If you can convince </a:t>
            </a:r>
            <a:r>
              <a:rPr lang="en-US" b="1" i="1" dirty="0"/>
              <a:t>others</a:t>
            </a:r>
            <a:r>
              <a:rPr lang="en-US" i="1" dirty="0"/>
              <a:t> that you are confident, you will convince </a:t>
            </a:r>
            <a:r>
              <a:rPr lang="en-US" b="1" i="1" dirty="0"/>
              <a:t>yourself</a:t>
            </a:r>
            <a:r>
              <a:rPr lang="en-US" i="1" dirty="0"/>
              <a:t> you are confident, and ultimately you will </a:t>
            </a:r>
            <a:r>
              <a:rPr lang="en-US" b="1" i="1" dirty="0"/>
              <a:t>be</a:t>
            </a:r>
            <a:r>
              <a:rPr lang="en-US" i="1" dirty="0"/>
              <a:t> confident.</a:t>
            </a:r>
          </a:p>
        </p:txBody>
      </p:sp>
      <p:pic>
        <p:nvPicPr>
          <p:cNvPr id="13" name="Picture Placeholder 12" descr="Low angle view of tall buildings">
            <a:extLst>
              <a:ext uri="{FF2B5EF4-FFF2-40B4-BE49-F238E27FC236}">
                <a16:creationId xmlns:a16="http://schemas.microsoft.com/office/drawing/2014/main" id="{1DFE730E-30E7-DA99-A3EE-ACB889D161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3" r="43"/>
          <a:stretch/>
        </p:blipFill>
        <p:spPr>
          <a:xfrm>
            <a:off x="0" y="-1"/>
            <a:ext cx="4076118" cy="6096678"/>
          </a:xfr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F855448-57DF-E468-AF41-00CAAC2D7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5895479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2FDA21-768F-9929-E6D6-D78CD4F8E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1909602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34444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4">
      <a:dk1>
        <a:sysClr val="windowText" lastClr="000000"/>
      </a:dk1>
      <a:lt1>
        <a:sysClr val="window" lastClr="FFFFFF"/>
      </a:lt1>
      <a:dk2>
        <a:srgbClr val="F8F0E3"/>
      </a:dk2>
      <a:lt2>
        <a:srgbClr val="E7E6E6"/>
      </a:lt2>
      <a:accent1>
        <a:srgbClr val="224E7F"/>
      </a:accent1>
      <a:accent2>
        <a:srgbClr val="385E88"/>
      </a:accent2>
      <a:accent3>
        <a:srgbClr val="AA2070"/>
      </a:accent3>
      <a:accent4>
        <a:srgbClr val="EC008C"/>
      </a:accent4>
      <a:accent5>
        <a:srgbClr val="582156"/>
      </a:accent5>
      <a:accent6>
        <a:srgbClr val="958EA2"/>
      </a:accent6>
      <a:hlink>
        <a:srgbClr val="0563C1"/>
      </a:hlink>
      <a:folHlink>
        <a:srgbClr val="954F72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968143_Win32_SL_V3" id="{4DA6DF5E-F5DF-461D-8863-50E9C5721FD0}" vid="{BC6DDDB8-E14A-47D1-98C5-2C109624FD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65614A-92F9-4391-AC3D-F3F5B0704F9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8451406B-581B-4C29-A833-E33D8A6AB0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903D25-5BE2-4D9E-B7D8-BE1DCAE2DC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{D8BE3F91-9262-4F09-9FF8-F08DF78DC1F9}tf33968143_win32</Template>
  <TotalTime>65</TotalTime>
  <Words>785</Words>
  <Application>Microsoft Office PowerPoint</Application>
  <PresentationFormat>Widescreen</PresentationFormat>
  <Paragraphs>160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Avenir Next LT Pro</vt:lpstr>
      <vt:lpstr>Calibri</vt:lpstr>
      <vt:lpstr>Custom</vt:lpstr>
      <vt:lpstr>Basic presentation</vt:lpstr>
      <vt:lpstr>Agenda</vt:lpstr>
      <vt:lpstr>The power of communication</vt:lpstr>
      <vt:lpstr>INTERACTION  Identify 3-5 Ways in Which CommUnication is powerful  WHAT WOULD YOU NEED (PERSONALLY) TO DO TO HARNESS THAT POWER?</vt:lpstr>
      <vt:lpstr>Overcoming nervousness​</vt:lpstr>
      <vt:lpstr>PowerPoint Presentation</vt:lpstr>
      <vt:lpstr>PowerPoint Presentation</vt:lpstr>
      <vt:lpstr>PowerPoint Presentation</vt:lpstr>
      <vt:lpstr>PowerPoint Presentation</vt:lpstr>
      <vt:lpstr>Engaging the audience</vt:lpstr>
      <vt:lpstr>Selecting  visual aids</vt:lpstr>
      <vt:lpstr>Navigating Q&amp;A sessions</vt:lpstr>
      <vt:lpstr>Speaking impact​</vt:lpstr>
      <vt:lpstr>Effective delivery techniques​</vt:lpstr>
      <vt:lpstr>Dynamic delivery​</vt:lpstr>
      <vt:lpstr>Speaking engagement metrics​</vt:lpstr>
      <vt:lpstr>Final tips &amp; takeaways​</vt:lpstr>
      <vt:lpstr>QUESTIONS?  WHAT NEXT? (TOMORROW)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</dc:title>
  <dc:creator>Betty Lou Leaver</dc:creator>
  <cp:lastModifiedBy>Betty Lou Leaver</cp:lastModifiedBy>
  <cp:revision>1</cp:revision>
  <dcterms:created xsi:type="dcterms:W3CDTF">2024-03-18T14:31:26Z</dcterms:created>
  <dcterms:modified xsi:type="dcterms:W3CDTF">2024-03-18T15:37:14Z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